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BA7F-BC9B-4288-87A0-3AA81FFD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B0D40-5490-42D9-B1C6-D20B733E7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AD66C-AEEB-4F87-8EC9-CCC768D7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8855B-E38F-42B7-9A39-888C6206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8560B-8784-4E6A-AE53-568D6F3E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9EC59-2B8F-49C5-8140-0D7C6BD0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13A38F-4941-40B0-883B-0EE51176B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AF07E-B124-49DD-AFD7-6C5071C5D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006E1-82BA-489A-9AF1-380348F1D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891B0-1DDF-41C9-8688-A529A5F5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4FF3B-A177-4610-A742-60CCB2878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11340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医院灾害脆弱性分析案例研究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识别医院面临的潜在灾害风险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通过分析医院所在地区的灾害历史、地理环境、社会经济状况等因素，识别出医院可能面临的灾害风险，如地震、洪水、传染病等。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评估医院应对灾害的能力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评估医院在应对灾害时的资源、设施、人员等方面的准备情况，以及医院在紧急情况下的应变能力。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制定针对性的防灾减灾措施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根据灾害风险评估和应对能力评估的结果，制定针对性的防灾减灾措施，如建立应急预案、配备应急物资、培训应急救援人员等。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灾害脆弱性分析的目的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提高医院应对灾害的能力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通过灾害脆弱性分析，医院可以了解自身在应对灾害方面的不足，采取相应的措施加以改进，提高应对灾害的能力。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保障患者的生命安全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医院是保障患者生命安全的重要场所，通过灾害脆弱性分析，可以提前发现可能威胁患者生命安全的因素，采取措施消除隐患，确保患者在灾害发生时能够得到及时有效的救治。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提高医院的管理水平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灾害脆弱性分析不仅涉及到医疗救援方面，还涉及到医院的管理层面，通过分析可以发现医院在管理方面的不足，推动医院不断完善管理机制，提高整体的管理水平。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灾害脆弱性分析的意义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医院灾害脆弱性的定义与分类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医院灾害脆弱性的定义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医院灾害脆弱性的评估旨在识别医院在应对灾害时的薄弱环节，为制定相应的减灾措施提供依据。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医院灾害脆弱性是指医院在面对自然灾害、人为事故等突发事件时，所表现出的抵御能力不足和易受损害的性质。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按灾害类型划分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可分为自然灾害脆弱性和人为灾害脆弱性。自然灾害脆弱性主要指医院在面对地震、洪水、台风等自然灾害时的抵御能力；人为灾害脆弱性则涉及医院在面临恐怖袭击、火灾等人为事故时的易受损害程度。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按脆弱性表现划分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物理脆弱性、组织脆弱性和社会脆弱性。物理脆弱性指医院设施、设备等硬件条件在灾害中的易损程度；组织脆弱性指医院在灾害应对中的组织协调、信息传递等方面的不足；社会脆弱性则涉及社会公众对医院灾害脆弱性的认知和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医院灾害脆弱性的分类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医院灾害脆弱性评估方法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通过发放问卷，收集医院员工、患者和家属对医院灾害脆弱性的看法和意见。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利用专家知识和经验，对医院灾害脆弱性进行评估，得出定性结论。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通过分析医院历史上发生的灾害事件，评估医院在类似灾害中的脆弱性。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将医院灾害脆弱性分为不同等级，并赋予相应的风险值，通过比较风险值大小进行评估。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灾害模拟法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利用计算机模拟技术，模拟灾害发生时医院的反应和后果，评估医院灾害脆弱性。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指标体系法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建立医院灾害脆弱性评估指标体系，通过采集数据和计算指标值进行评估。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综合指数法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将多个指标综合成一个指数，通过比较指数大小进行评估。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主成分分析法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利用统计分析方法，将多个指标降维成少数几个主成分，通过分析主成分进行评估。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层次分析法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将医院灾害脆弱性评估分为不同层次，利用判断矩阵和权重计算方法进行评估。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https://d.book118.com/328061134020006045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2024-09-25T13:14:24.141</cp:lastPrinted>
  <dcterms:created xsi:type="dcterms:W3CDTF">2024-09-25T05:14:24Z</dcterms:created>
  <dcterms:modified xsi:type="dcterms:W3CDTF">2024-09-25T05:14:25Z</dcterms:modified>
</cp:coreProperties>
</file>