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0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1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1CED5-33BD-4B8B-844B-30752AD68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C6955-3F9F-4890-BC67-54388477D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2716F-C716-4EE0-847C-E4464519D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FFEB1-8DEB-4173-9F66-C42F24AE9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FD142-A68E-4EF8-B7CA-E83802D3B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B89593-18B7-420A-BF23-8612B6E10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6DDB5-6BF2-4694-BE16-736F99CB9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C0163-73AE-4F34-B5F3-C94A867EF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D5B81-B46D-48E4-AF61-8DA04E0B4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CC8A7-4BBC-4318-B30C-AA42B083E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D35A0-664B-4772-A952-A8716962C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053" r:id="rId2"/>
    <p:sldLayoutId id="2147498054" r:id="rId3"/>
    <p:sldLayoutId id="2147498055" r:id="rId4"/>
    <p:sldLayoutId id="2147498056" r:id="rId5"/>
    <p:sldLayoutId id="2147498057" r:id="rId6"/>
    <p:sldLayoutId id="2147498058" r:id="rId7"/>
    <p:sldLayoutId id="2147498059" r:id="rId8"/>
    <p:sldLayoutId id="2147498060" r:id="rId9"/>
    <p:sldLayoutId id="2147498061" r:id="rId10"/>
    <p:sldLayoutId id="214749806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620160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房地产项目营销推广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项目背景与目标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市场分析与定位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营销策略与手段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宣传材料与内容制作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渠道拓展与合作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489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项目所在城市及区域介绍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项目的定位及目标客户群体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项目的规划及建筑设计特点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项目的周边配套设施及交通情况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营销推广目标</a:t>
            </a:r>
            <a:endParaRPr lang="zh-CN" altLang="en-US"/>
          </a:p>
        </p:txBody>
      </p:sp>
      <p:sp>
        <p:nvSpPr>
          <p:cNvPr id="10489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建立品牌形象与口碑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提升项目知名度与美誉度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促进销售业绩增长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吸引潜在客户关注并促进成交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市场分析与定位</a:t>
            </a:r>
            <a:endParaRPr lang="zh-CN" altLang="en-US"/>
          </a:p>
        </p:txBody>
      </p:sp>
      <p:sp>
        <p:nvSpPr>
          <p:cNvPr id="10490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目标客户群体分析</a:t>
            </a:r>
            <a:endParaRPr lang="zh-CN" altLang="en-US"/>
          </a:p>
        </p:txBody>
      </p:sp>
      <p:sp>
        <p:nvSpPr>
          <p:cNvPr id="10490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目标客户群体需求：追求高品质生活，注重居住环境和配套设施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目标客户群体定位：中高端人群，注重品质和舒适度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目标客户群体特征：年龄在30-50岁之间，有一定购房经验和经济实力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目标客户群体购买动机：投资、自住、改善生活品质等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1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竞争对手类型：直接竞争对手、间接竞争对手、替代品竞争对手、潜在竞争对手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竞争对手分析内容：市场占有率、营销策略、产品特点、价格策略、渠道策略、促销策略等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竞争对手分析方法：市场调研、SWOT分析、PEST分析等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竞争对手分析意义：了解市场状况，为营销策略制定提供依据，发现市场机会，规避市场风险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项目定位与差异化策略</a:t>
            </a:r>
            <a:endParaRPr lang="zh-CN" altLang="en-US"/>
          </a:p>
        </p:txBody>
      </p:sp>
      <p:sp>
        <p:nvSpPr>
          <p:cNvPr id="10492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项目差异化策略：根据目标客户群体和竞争对手分析结果，制定项目差异化策略，包括产品设计、功能配置、价格策略、营销手段等方面。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目标客户群体定位：明确项目目标客户群体，包括年龄、性别、职业、收入等方面的特征。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竞争对手分析：对项目所在区域的竞争对手进行深入分析，了解其产品特点、价格策略、营销手段等。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目标市场定位：根据项目差异化策略，明确项目目标市场，包括市场规模、潜在客户数量、市场趋势等。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营销策略与手段</a:t>
            </a:r>
            <a:endParaRPr lang="zh-CN" altLang="en-US"/>
          </a:p>
        </p:txBody>
      </p:sp>
      <p:sp>
        <p:nvSpPr>
          <p:cNvPr id="104927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线上营销策略</a:t>
            </a:r>
            <a:endParaRPr lang="zh-CN" altLang="en-US"/>
          </a:p>
        </p:txBody>
      </p:sp>
      <p:sp>
        <p:nvSpPr>
          <p:cNvPr id="104932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社交媒体营销：利用社交媒体平台进行品牌推广和客户互动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内容营销：通过创作有价值的内容吸引潜在客户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搜索引擎优化：提高网站在搜索引擎中的排名，增加曝光率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电子邮件营销：通过电子邮件向潜在客户发送营销信息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线下营销策略</a:t>
            </a:r>
            <a:endParaRPr lang="zh-CN" altLang="en-US"/>
          </a:p>
        </p:txBody>
      </p:sp>
      <p:sp>
        <p:nvSpPr>
          <p:cNvPr id="104938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楼盘展示：通过实体展示，让客户更直观地了解项目特点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房产讲座：邀请专家进行讲座，提高项目的知名度和信誉度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楼盘推介会：组织推介会，向客户介绍项目的优势和特点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房产团购：组织团购活动，吸引更多客户关注并购买项目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https://d.book118.com/328062016036006036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Office Theme</vt:lpstr>
      <vt:lpstr>房地产项目营销推广</vt:lpstr>
      <vt:lpstr>目录</vt:lpstr>
      <vt:lpstr>添加章节标题</vt:lpstr>
      <vt:lpstr>项目背景与目标</vt:lpstr>
      <vt:lpstr>PowerPoint Presentation</vt:lpstr>
      <vt:lpstr>项目背景介绍</vt:lpstr>
      <vt:lpstr>营销推广目标</vt:lpstr>
      <vt:lpstr>市场分析与定位</vt:lpstr>
      <vt:lpstr>PowerPoint Presentation</vt:lpstr>
      <vt:lpstr>目标客户群体分析</vt:lpstr>
      <vt:lpstr>竞争对手分析</vt:lpstr>
      <vt:lpstr>项目定位与差异化策略</vt:lpstr>
      <vt:lpstr>营销策略与手段</vt:lpstr>
      <vt:lpstr>PowerPoint Presentation</vt:lpstr>
      <vt:lpstr>线上营销策略</vt:lpstr>
      <vt:lpstr>线下营销策略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2024-09-15T11:17:57.074</cp:lastPrinted>
  <dcterms:created xsi:type="dcterms:W3CDTF">2024-09-15T03:17:57Z</dcterms:created>
  <dcterms:modified xsi:type="dcterms:W3CDTF">2024-09-15T03:17:59Z</dcterms:modified>
</cp:coreProperties>
</file>