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6EF8D-1276-45BA-BA98-FD0BF1A8D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FA97A-1F20-4FC4-81B6-1DAEAEEB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5A970-6F74-46C3-AF8E-86D0E0901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4EEB4-697D-4032-8032-D165F94D4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AB9884-6350-4B62-8C37-B6835B803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8A5E9-99BC-4189-A22C-9A570AD59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9DEA7-B8F6-423A-B094-112A70947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7532E-669E-44D8-83E1-1F4507906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BAD54-35F1-4813-BEAA-2D784EB71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ADAFF-1BCA-4D5D-B1A8-975537717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F719A-DF74-413E-BE7F-36797575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6502106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模块第四方物流课件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第四方物流概述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第四方物流的运作模式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第四方物流的优势与挑战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第四方物流的应用案例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第四方物流的发展趋势与展望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总结与思考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第四方物流概述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定义：第四方物流（4PL）是一个供应链集成商，它调配和管理组织自己的以及具有互补性的服务提供商的资源、能力和技术，以提供一个综合的供应链解决方案。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集成性：4PL整合各种物流服务提供商的能力，为客户提供一揽子供应链解决方案。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互补性：4PL通常与多个物流服务提供商合作，这些提供商在各自的专业领域具有独特的能力和优势。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协同性：4PL通过协调和管理各种物流服务提供商，实现整个供应链的协同运作。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92" r="30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第四方物流起源于20世纪90年代的美国，最初由咨询公司埃森哲（Accenture）提出，目的是为客户提供更全面的供应链解决方案。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随着全球化和电子商务的快速发展，4PL逐渐受到企业的重视和认可，成为一种新兴的物流管理模式。目前，全球4PL市场已经进入快速成长期，各种创新型4PL企业不断涌现。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第四方物流的起源与发展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与第三方物流（3PL）比较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3PL主要提供具体的物流运作服务，如运输、仓储等，而4PL则更关注整个供应链的协同运作，提供综合的供应链解决方案。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3PL通常与客户建立短期或项目性的合作关系，而4PL则更注重与客户的长期战略合作关系。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与第二方物流（2PL）比较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2PL主要指企业内部的物流管理部门，而4PL则是独立的第三方组织，为客户提供供应链解决方案。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2PL通常只关注单个企业的内部物流运作，而4PL则更注重整个供应链的优化和协同运作。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第四方物流与其他物流模式的比较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第四方物流的运作模式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21" r="2262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信息共享、资源整合、流程优化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第四方物流通过信息平台实现供应链各方的信息共享，整合社会资源，优化物流流程，提高物流效率和降低物流成本。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信息平台可以提供实时、准确的数据交换，实现供应链各方的信息共享和协同作业，提高供应链的透明度和响应速度。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适用于需要快速响应市场变化和客户需求的情况，如电子商务、快速消费品等。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基于信息平台的运作模式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战略合作、资源互补、协同发展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第四方物流通过建立物流联盟，整合各方的物流资源和技术，实现资源互补和协同发展。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物流联盟可以建立长期稳定的合作关系，实现资源共享和技术创新，提高物流效率和降低成本。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适用于需要多方合作、资源互补的领域，如跨国企业、大型工程项目等。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应用范围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基于物流联盟的运作模式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供应链协同、价值链优化、高效运营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第四方物流通过供应链整合，实现各环节的协同和优化，提高整个价值链的效率和效益。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供应链整合可以实现各环节的无缝衔接，提高供应链的响应速度和灵活性，降低成本和风险。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适用于需要全链协同、优化价值链的领域，如制造业、流通业等。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基于供应链整合的运作模式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应用范围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基于虚拟物流中心的运作模式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第四方物流通过建立虚拟物流中心，整合各方的物流资源和信息，实现集中管理和分散运作相结合。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虚拟物流中心可以实现快速响应和灵活调整，提高物流效率和降低成本，同时保持各方的自主性和灵活性。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适用于需要快速响应市场变化和客户需求的情况，如零售业、流通业等。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虚拟整合、集中管理、分散运作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第四方物流的优势与挑战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第四方物流通过对供应链的流程进行优化，能够降低成本、减少库存、提高交货速度等，提升企业的竞争力。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第四方物流能够更好地满足客户的需求，提高客户的满意度，增强客户忠诚度。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整合资源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第四方物流能够整合供应链上的各种资源，包括运输、仓储、配送、信息等，提高整个供应链的效率。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第四方物流的优势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信息泄露风险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第四方物流涉及到供应链的各个环节，信息泄露风险较大。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合作伙伴管理难度大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第四方物流需要与多个合作伙伴进行合作，管理难度较大。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技术难度大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第四方物流需要先进的技术支持，包括物联网、大数据、人工智能等，技术难度较大。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第四方物流的挑战与风险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https://d.book118.com/328065021064006022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2024-08-28T15:54:20.710</cp:lastPrinted>
  <dcterms:created xsi:type="dcterms:W3CDTF">2024-08-28T07:54:20Z</dcterms:created>
  <dcterms:modified xsi:type="dcterms:W3CDTF">2024-08-28T07:54:22Z</dcterms:modified>
</cp:coreProperties>
</file>