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1EAC9B-5FDA-416E-91DA-618E1AD8E2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7243CA-520B-4000-8D7E-08BB745AC1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A6E00C-ECE6-4995-973E-2374A18711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A3AACA-D5F3-4A57-A9BE-4BB1D7EFE5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7CD7A6-81D8-4769-8931-C27E8F240E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8F9D93-450F-49E2-A08B-DB857DF796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5C0B62-443B-4C5B-8EF5-359D473525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A2A495-990F-4C40-9A67-E5C1B98F37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AE5788-5244-408D-94D7-ABB75E2D44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C024FA-BCEE-4A49-87E9-42031CFA75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96CA65-5380-4B44-937D-8DED4A231E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065134053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179.酒店管理中的团队协作和领导力发展的实践和培训方案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2023-12-22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团队协作在酒店管理中的重要性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领导力发展对酒店管理的推动作用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团队协作实践方法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领导力培训方案设计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团队协作与领导力融合策略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成功案例分享与启示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团队协作在酒店管理中的重要性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通过定期团队会议、部门交流等方式，促进员工之间的沟通与合作，提高信息传递效率。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建立有效沟通机制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明确分工与协作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营造积极工作氛围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908" r="59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根据员工特长和岗位需求，合理分配工作任务，确保团队成员能够各司其职、协同工作。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鼓励员工积极参与团队活动，增强团队凝聚力，提高员工满意度和工作效率。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提升员工满意度与工作效率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通过团队协作，实现资源与信息的共享，避免重复投入和浪费。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共享资源与信息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根据酒店业务需求和员工能力，灵活调配人力资源，确保人员配置最优化。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合理调配人力资源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通过团队内部分享和学习，减少外部培训支出，提高培训效果。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降低培训成本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优化资源配置，降低成本支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72" b="47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塑造良好企业文化，增强凝聚力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强化团队意识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培养员工的团队意识和协作精神，使员工更加认同企业文化和价值观。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鼓励创新与分享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鼓励员工提出创新性想法和建议，并促进团队成员之间的分享与交流。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举办团队活动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定期举办各类团队活动，如户外拓展、文艺演出等，增强团队凝聚力和员工归属感。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领导力发展对酒店管理的推动作用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整合资源，优化配置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通过领导力培训，酒店管理者可以学会如何整合内外部资源，实现资源的优化配置，为酒店发展提供有力支持。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制定实施计划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领导力培训强调实践性和可操作性，能够帮助酒店管理者制定具体的实施计划，确保战略规划的落地执行。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确定酒店发展方向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领导力发展能够帮助酒店管理者明确发展目标，制定符合市场需求和酒店实际情况的战略规划。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明确目标，制定战略规划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领导力发展注重激发员工的积极性和创造力，通过有效的激励措施，引导员工为酒店发展贡献力量。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激励员工积极参与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领导力培训关注员工个人成长和职业发展，通过提供培训和发展机会，帮助员工提升能力和素质，实现个人与酒店的共同发展。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培养员工成长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0125" r="201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领导力发展强调团队协作和沟通能力，通过培训和实践锻炼，提高酒店管理团队的整体协作水平和执行力。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构建高效团队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激发员工潜能，提升整体绩效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创新经营模式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领导力发展鼓励酒店管理者勇于创新，探索新的经营模式和商业模式，以适应不断变化的市场环境。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敏锐的市场洞察力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领导力培训能够帮助酒店管理者提高市场敏锐度，准确把握市场趋势和客户需求变化，为酒店制定灵活的市场策略。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提升品牌影响力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通过领导力培训和实践锻炼，酒店管理者可以学会如何提升酒店品牌形象和知名度，增强酒店在市场中的竞争力。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7125" r="171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应对市场变化，保持竞争优势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团队协作实践方法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组织定期的团队会议，让每个成员都有机会分享工作进展、提出问题和建议。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定期团队会议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542" r="1354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鼓励团队成员之间保持开放和透明的沟通，包括面对面的交流、电子邮件、即时消息等。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开放式沟通渠道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倡导倾听和理解的沟通方式，尊重他人的观点，促进相互理解和信任。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建立有效沟通机制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鼓励知识共享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促进团队成员之间的知识共享和经验交流，提高团队整体的专业水平。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多样性招聘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在招聘过程中注重多样性，吸引不同背景、技能和经验的候选人，增加团队的多元性。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明确角色与责任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为每个团队成员分配明确的角色和责任，确保团队成员能够各司其职、协同工作。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搭建多元化团队结构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https://d.book118.com/328065134053006045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2024-09-25T20:47:22.769</cp:lastPrinted>
  <dcterms:created xsi:type="dcterms:W3CDTF">2024-09-25T12:47:22Z</dcterms:created>
  <dcterms:modified xsi:type="dcterms:W3CDTF">2024-09-25T12:47:24Z</dcterms:modified>
</cp:coreProperties>
</file>