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2FFD86-41E2-4FAE-A959-3462A5D17B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313350-3ACE-47E2-B846-C8A47BC7D9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1C4354-8437-46BD-9643-94729A8527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7C56F4-0DC6-4FAC-9CDB-1AFB18D5FE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D2229F3-53DA-4866-931E-47C427DC4C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0D23903-48FA-415D-ADB7-8352E44451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1FCF7A6-4A99-475B-9D0F-25F8886429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0A26C6-3CC4-4EBA-ADD0-82E83B3161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D550B2-616E-42D7-A379-046ED3BDEB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4D6AB6-5661-4587-8DB7-D66A41DFB2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4A8F76-89F9-4CD1-80BD-D097B6D46A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8066115011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15000" y="137012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1648232"/>
            <a:ext cx="59055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护理方面教学</a:t>
            </a:r>
          </a:p>
        </p:txBody>
      </p:sp>
      <p:sp>
        <p:nvSpPr>
          <p:cNvPr id="7" name="TextBox 7"/>
          <p:cNvSpPr txBox="1"/>
          <p:nvPr/>
        </p:nvSpPr>
        <p:spPr>
          <a:xfrm rot="-5400000">
            <a:off x="9748407" y="2912789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853792" y="542407"/>
            <a:ext cx="1369877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00171" y="542407"/>
            <a:ext cx="1432732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32903" y="542407"/>
            <a:ext cx="1333656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9669" y="2444055"/>
            <a:ext cx="1562100" cy="10572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66804" y="3424039"/>
            <a:ext cx="1687830" cy="396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25237" y="764861"/>
            <a:ext cx="5384590" cy="522176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护理学概述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护理基本技能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护理教学方法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护理教育面临的挑战与解决方案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护理教育实践与案例分享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护理学概述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护理学是一门关注人类健康和疾病的学科，它研究如何通过预防、诊断、治疗和照顾等方式来促进和维护人类健康。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护理学的定义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护理学具有实践性、人文性、综合性、服务性等特点，强调以患者为中心，提供全面、专业的护理服务。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护理学的特点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护理学的定义与特点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护理学的起源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护理学起源于古代的医疗实践，随着医学的发展，逐渐形成了专业的护理实践和理论体系。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护理学的发展历程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从19世纪中叶开始，护理学逐渐成为一门独立的学科，并不断发展壮大。现代护理学融合了医学、社会科学、人文科学等多个领域的知识和技术，为人类健康事业做出了巨大贡献。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761" r="2576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护理学的历史与发展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护理学的未来趋势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护理教育国际化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随着全球化的加速，护理教育也在逐步实现国际化，各国之间的护理教育交流与合作日益增多。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护理实践人性化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未来护理学将更加注重人性化服务，关注患者的心理、社会和文化需求，提高患者的满意度和健康水平。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护理研究科技化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随着科技的进步，护理研究将更加注重应用新技术和新方法，提高护理实践的科学性和有效性。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护理基本技能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5958" r="1595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基础护理技能包括但不限于测量生命体征、口腔护理、皮肤护理、更换床单、协助病人进食和如厕等。这些技能是护理人员必须掌握的基本技能，是保证病人舒适和安全的重要措施。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基础护理技能需要护理人员具备扎实的理论基础和实践经验，能够根据病人的具体情况和需求进行操作，并注意遵守卫生和安全规范。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基础护理技能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1766626"/>
            <a:ext cx="4577476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急救护理技能包括心肺复苏、止血、处理突发状况等。这些技能是护理人员在紧急情况下必须能够迅速、准确地执行的技能，对于挽救病人的生命和减少伤残具有重要意义。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89593" y="4439331"/>
            <a:ext cx="4519030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急救护理技能需要护理人员经过专业培训和实践操作，熟练掌握各种急救技术和方法，并具备应对突发状况的快速反应能力和冷静判断力。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617602" y="3306002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64691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47443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319071" y="3368040"/>
            <a:ext cx="6434912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53656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2">
            <a:alphaModFix amt="70000"/>
          </a:blip>
          <a:srcRect l="24281" r="2428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急救护理技能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康复护理技能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康复护理技能包括协助病人进行康复训练、指导病人进行自我护理等。这些技能可以帮助病人尽快恢复身体功能和生活自理能力，提高生活质量。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康复护理技能需要护理人员具备相关的医学知识和实践经验，能够根据病人的具体情况制定个性化的康复计划，并给予病人正确的指导和支持。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5594" r="2559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心理护理技能包括倾听、安慰、鼓励病人等。这些技能可以帮助病人缓解心理压力和焦虑情绪，增强治疗信心和配合度。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心理护理技能需要护理人员具备心理学和人文关怀的相关知识，能够关注病人的情感需求并提供有效的心理支持。同时，护理人员还需要具备良好的沟通技巧和人际交往能力，以便更好地与病人建立信任关系。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心理护理技能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护理教学方法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https://d.book118.com/328066115011006044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2024-09-23T21:18:23.604</cp:lastPrinted>
  <dcterms:created xsi:type="dcterms:W3CDTF">2024-09-23T13:18:23Z</dcterms:created>
  <dcterms:modified xsi:type="dcterms:W3CDTF">2024-09-23T13:18:25Z</dcterms:modified>
</cp:coreProperties>
</file>