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55AA2-0034-403F-B883-64305AFDD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EB720-3C2B-4971-9E21-91637444F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DE85A-0F3F-454F-A99A-274E15F65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01385-F69A-40EF-BEB9-4CDCF4348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8BF9DC-F822-4DDC-92FB-434902BC3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8DB20F-8C98-4C7F-BEC6-41055F7E3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1AF316-F070-4757-A50B-1A92BAC47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10A28-1D6D-40ED-B4C9-C2EA98FFD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D2207-66EA-4677-9047-2F0194EFE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8EC1E-0F8D-4A93-9EDF-2F5B537D3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A0548-CF75-400B-96CD-9E970C988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670200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设立生物肥公司市场研究报告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设立生物肥公司的必要性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生物肥公司设立方案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生物肥产品研发与生产技术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生物肥市场分析与预测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生物肥公司运营管理与风险防范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生物肥产品类型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主要包括生物有机肥、生物无机肥和生物复合肥等。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农业种植户、园艺爱好者、绿化工程公司、大型农场等。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生物肥市场规模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目前，全球生物肥料市场规模已达数十亿美元，并以每年5%以上的增长速度持续扩大。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生物肥市场现状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绿色环保理念推动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随着环保意识的提高，越来越多的消费者倾向于使用环保、无污染的生物肥料。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有机农业的发展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有机农业的快速发展，为生物肥料提供了广阔的市场空间。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生物技术的不断创新，为生物肥料的研发和生产提供了有力支持。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生物肥市场发展趋势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农业科研机构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如中国农业科学院、中国农业大学等，在生物肥料技术研发方面取得显著成果。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国际大型化肥公司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如巴斯夫、陶氏化学等，通过收购或合作方式进入生物肥料市场。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专业生物肥料公司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如美国AgroLiquid公司、挪威Yara公司等，专注于生物肥料的研发、生产和销售。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生物肥市场主要参与者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设立生物肥公司的必要性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使用生物肥料能够减少化肥和农药的使用量，降低农业生产成本，提高农业生产效益。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生物肥料能够改善土壤结构，提高土壤肥力和保水能力，从而增加农作物产量。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生物肥料中的有益微生物可以促进作物生长，提高作物抗逆性，减少病虫害的发生。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提高农业生产效率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生物肥料能够改善土壤生态环境，促进土壤微生物多样性，维护土壤生态平衡。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使用生物肥料符合农业可持续发展趋势，有利于推动农业向绿色、生态、可持续方向发展。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生物肥料是一种环保、绿色的肥料，能够减少化肥和农药对环境的污染。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促进农业可持续发展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随着人们对食品安全和环保意识的提高，对绿色、有机食品的需求不断增加，生物肥料市场具有广阔的前景。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国家政策鼓励发展生物肥料产业，为生物肥料公司提供了良好的政策环境。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生物肥料在农业生产中具有广泛的应用前景，市场需求量大，设立生物肥公司具有较好的经济效益和社会效益。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48" r="1614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满足市场需求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生物肥公司设立方案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公司定位与业务范围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专注于研发、生产和销售高品质生物肥料，致力于提升农作物产量和品质，推动农业可持续发展。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涵盖生物有机肥、生物无机肥、复合微生物肥料等产品的研发、生产和销售，提供农业技术咨询和土壤改良方案等服务。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设立研发部、生产部、市场部、销售部、财务部、人力资源部等职能部门，确保公司高效运转。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聘请具有丰富经验的农业专家、微生物学家、肥料工程师等专业技术人才，组建专业研发团队；配备专业的市场营销和销售团队，拓展市场份额。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以高品质产品为基础，通过精准的市场定位、差异化的产品策略和个性化的服务，提升品牌知名度和美誉度。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利用互联网、社交媒体、农业展会等多种渠道进行品牌宣传和产品推广，与农业科研机构、农业技术推广部门等合作，共同推动生物肥料在农业生产中的应用。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营销策略与市场推广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生物肥产品研发与生产技术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https://d.book118.com/328067020030006033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2024-09-11T02:11:19.568</cp:lastPrinted>
  <dcterms:created xsi:type="dcterms:W3CDTF">2024-09-10T18:11:19Z</dcterms:created>
  <dcterms:modified xsi:type="dcterms:W3CDTF">2024-09-10T18:11:21Z</dcterms:modified>
</cp:coreProperties>
</file>