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av" ContentType="audio/x-wav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84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3554" name="幻灯片图像占位符 1"/>
          <p:cNvSpPr>
            <a:spLocks noGrp="1" noRot="1" noChangeAspect="1" noTextEdit="1"/>
          </p:cNvSpPr>
          <p:nvPr>
            <p:ph type="sldImg"/>
            <p:custDataLst>
              <p:tags r:id="rId4"/>
            </p:custDataLst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 lIns="91440" tIns="45720" rIns="91440" bIns="45720" rtlCol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3556" name="灯片编号占位符 3"/>
          <p:cNvSpPr txBox="1"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1</a:t>
            </a:fld>
            <a:endParaRPr lang="zh-CN" altLang="en-US" sz="1200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6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5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E067AA56-FDAD-45E6-AC5D-EC123D246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8650D1FB-2C33-4665-8380-9A5A57C23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22639092-CDC8-4D69-A462-BC0C76D3F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6DAFDFCD-02B2-4617-BD87-15E6C7848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33E84AA1-B96B-4360-9E4D-981A11343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3781F097-D949-427A-B65E-37FDFC1D3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81BE6605-FAA6-416B-A545-3FF0D6C65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9FF09505-2499-414A-BA04-706373A07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F07D866E-64BC-40E6-8645-E33CB93DE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DDE6FF30-EDB2-412E-BD91-AFE3FDA2C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DF753459-9674-4389-AC4B-1B98C851B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and Content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A787B6EC-3F26-4684-A860-B829E76D3F5D}" type="datetimeFigureOut">
              <a:rPr kumimoji="0" lang="en-US" altLang="zh-CN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/>
            </a:fld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/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>
          <p:custDataLst>
            <p:tags r:id="rId13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image" Target="../media/image2.png" /><Relationship Id="rId17" Type="http://schemas.openxmlformats.org/officeDocument/2006/relationships/tags" Target="../tags/tag179.xml" /><Relationship Id="rId18" Type="http://schemas.openxmlformats.org/officeDocument/2006/relationships/tags" Target="../tags/tag180.xml" /><Relationship Id="rId19" Type="http://schemas.openxmlformats.org/officeDocument/2006/relationships/image" Target="../media/image3.png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181.xml" /><Relationship Id="rId21" Type="http://schemas.openxmlformats.org/officeDocument/2006/relationships/image" Target="../media/image4.png" /><Relationship Id="rId22" Type="http://schemas.openxmlformats.org/officeDocument/2006/relationships/tags" Target="../tags/tag182.xml" /><Relationship Id="rId23" Type="http://schemas.openxmlformats.org/officeDocument/2006/relationships/image" Target="../media/image5.png" /><Relationship Id="rId24" Type="http://schemas.openxmlformats.org/officeDocument/2006/relationships/tags" Target="../tags/tag183.xml" /><Relationship Id="rId25" Type="http://schemas.openxmlformats.org/officeDocument/2006/relationships/image" Target="../media/image6.png" /><Relationship Id="rId26" Type="http://schemas.openxmlformats.org/officeDocument/2006/relationships/tags" Target="../tags/tag184.xml" /><Relationship Id="rId27" Type="http://schemas.openxmlformats.org/officeDocument/2006/relationships/image" Target="../media/image7.png" /><Relationship Id="rId28" Type="http://schemas.openxmlformats.org/officeDocument/2006/relationships/tags" Target="../tags/tag185.xml" /><Relationship Id="rId29" Type="http://schemas.openxmlformats.org/officeDocument/2006/relationships/image" Target="../media/image8.png" /><Relationship Id="rId3" Type="http://schemas.openxmlformats.org/officeDocument/2006/relationships/tags" Target="../tags/tag167.xml" /><Relationship Id="rId30" Type="http://schemas.openxmlformats.org/officeDocument/2006/relationships/tags" Target="../tags/tag186.xml" /><Relationship Id="rId31" Type="http://schemas.openxmlformats.org/officeDocument/2006/relationships/image" Target="../media/image9.png" /><Relationship Id="rId32" Type="http://schemas.openxmlformats.org/officeDocument/2006/relationships/tags" Target="../tags/tag187.xml" /><Relationship Id="rId33" Type="http://schemas.openxmlformats.org/officeDocument/2006/relationships/tags" Target="../tags/tag188.xml" /><Relationship Id="rId34" Type="http://schemas.openxmlformats.org/officeDocument/2006/relationships/image" Target="../media/image10.png" /><Relationship Id="rId35" Type="http://schemas.openxmlformats.org/officeDocument/2006/relationships/tags" Target="../tags/tag189.xml" /><Relationship Id="rId36" Type="http://schemas.openxmlformats.org/officeDocument/2006/relationships/tags" Target="../tags/tag190.xml" /><Relationship Id="rId4" Type="http://schemas.openxmlformats.org/officeDocument/2006/relationships/image" Target="../media/image1.png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image" Target="../media/image11.jpeg" /><Relationship Id="rId6" Type="http://schemas.openxmlformats.org/officeDocument/2006/relationships/tags" Target="../tags/tag1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image" Target="../media/image12.jpeg" /><Relationship Id="rId6" Type="http://schemas.openxmlformats.org/officeDocument/2006/relationships/tags" Target="../tags/tag198.xml" /><Relationship Id="rId7" Type="http://schemas.openxmlformats.org/officeDocument/2006/relationships/tags" Target="../tags/tag1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image" Target="../media/image13.png" /><Relationship Id="rId6" Type="http://schemas.openxmlformats.org/officeDocument/2006/relationships/tags" Target="../tags/tag2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image" Target="../media/image14.jpeg" /><Relationship Id="rId7" Type="http://schemas.openxmlformats.org/officeDocument/2006/relationships/tags" Target="../tags/tag208.xml" /><Relationship Id="rId8" Type="http://schemas.openxmlformats.org/officeDocument/2006/relationships/tags" Target="../tags/tag20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image" Target="../media/image15.jpeg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4.xml" /><Relationship Id="rId3" Type="http://schemas.openxmlformats.org/officeDocument/2006/relationships/image" Target="../media/image16.jpeg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tags" Target="../tags/tag247.xml" /><Relationship Id="rId7" Type="http://schemas.openxmlformats.org/officeDocument/2006/relationships/tags" Target="../tags/tag248.xml" /><Relationship Id="rId8" Type="http://schemas.openxmlformats.org/officeDocument/2006/relationships/audio" Target="../media/audio1111.wav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9.xml" /><Relationship Id="rId3" Type="http://schemas.openxmlformats.org/officeDocument/2006/relationships/image" Target="../media/image16.jpeg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tags" Target="../tags/tag252.xml" /><Relationship Id="rId7" Type="http://schemas.openxmlformats.org/officeDocument/2006/relationships/tags" Target="../tags/tag253.xml" /><Relationship Id="rId8" Type="http://schemas.openxmlformats.org/officeDocument/2006/relationships/tags" Target="../tags/tag25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5.xml" /><Relationship Id="rId3" Type="http://schemas.openxmlformats.org/officeDocument/2006/relationships/image" Target="../media/image16.jpeg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tags" Target="../tags/tag260.xml" /><Relationship Id="rId9" Type="http://schemas.openxmlformats.org/officeDocument/2006/relationships/tags" Target="../tags/tag26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9.xml" /><Relationship Id="rId11" Type="http://schemas.openxmlformats.org/officeDocument/2006/relationships/tags" Target="../tags/tag270.xml" /><Relationship Id="rId12" Type="http://schemas.openxmlformats.org/officeDocument/2006/relationships/tags" Target="../tags/tag271.xml" /><Relationship Id="rId13" Type="http://schemas.openxmlformats.org/officeDocument/2006/relationships/tags" Target="../tags/tag272.xml" /><Relationship Id="rId2" Type="http://schemas.openxmlformats.org/officeDocument/2006/relationships/tags" Target="../tags/tag262.xml" /><Relationship Id="rId3" Type="http://schemas.openxmlformats.org/officeDocument/2006/relationships/image" Target="../media/image16.jpeg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tags" Target="../tags/tag267.xml" /><Relationship Id="rId9" Type="http://schemas.openxmlformats.org/officeDocument/2006/relationships/tags" Target="../tags/tag26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73.xml" /><Relationship Id="rId3" Type="http://schemas.openxmlformats.org/officeDocument/2006/relationships/image" Target="../media/image17.jpeg" /><Relationship Id="rId4" Type="http://schemas.openxmlformats.org/officeDocument/2006/relationships/tags" Target="../tags/tag274.xml" /><Relationship Id="rId5" Type="http://schemas.openxmlformats.org/officeDocument/2006/relationships/tags" Target="../tags/tag275.xml" /><Relationship Id="rId6" Type="http://schemas.openxmlformats.org/officeDocument/2006/relationships/tags" Target="../tags/tag276.xml" /><Relationship Id="rId7" Type="http://schemas.openxmlformats.org/officeDocument/2006/relationships/tags" Target="../tags/tag277.xml" /><Relationship Id="rId8" Type="http://schemas.openxmlformats.org/officeDocument/2006/relationships/audio" Target="../media/audio1111.wav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78.xml" /><Relationship Id="rId3" Type="http://schemas.openxmlformats.org/officeDocument/2006/relationships/image" Target="../media/image16.jpeg" /><Relationship Id="rId4" Type="http://schemas.openxmlformats.org/officeDocument/2006/relationships/tags" Target="../tags/tag279.xml" /><Relationship Id="rId5" Type="http://schemas.openxmlformats.org/officeDocument/2006/relationships/tags" Target="../tags/tag280.xml" /><Relationship Id="rId6" Type="http://schemas.openxmlformats.org/officeDocument/2006/relationships/tags" Target="../tags/tag28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hyperlink" Target="https://d.book118.com/32806702703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8" name="图片 7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4953000" y="5003800"/>
            <a:ext cx="2260600" cy="301466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" name="Rectangle 42" title=""/>
          <p:cNvSpPr/>
          <p:nvPr>
            <p:custDataLst>
              <p:tags r:id="rId6"/>
            </p:custDataLst>
          </p:nvPr>
        </p:nvSpPr>
        <p:spPr>
          <a:xfrm flipH="1" flipV="1">
            <a:off x="5821363" y="865188"/>
            <a:ext cx="963612" cy="4679950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grpSp>
        <p:nvGrpSpPr>
          <p:cNvPr id="2" name="Group 34" title=""/>
          <p:cNvGrpSpPr/>
          <p:nvPr>
            <p:custDataLst>
              <p:tags r:id="rId7"/>
            </p:custDataLst>
          </p:nvPr>
        </p:nvGrpSpPr>
        <p:grpSpPr>
          <a:xfrm>
            <a:off x="5602288" y="868363"/>
            <a:ext cx="679450" cy="4699000"/>
            <a:chOff x="720" y="1119"/>
            <a:chExt cx="576" cy="2044"/>
          </a:xfrm>
        </p:grpSpPr>
        <p:grpSp>
          <p:nvGrpSpPr>
            <p:cNvPr id="2071" name="Group 10"/>
            <p:cNvGrpSpPr/>
            <p:nvPr>
              <p:custDataLst>
                <p:tags r:id="rId8"/>
              </p:custDataLst>
            </p:nvPr>
          </p:nvGrpSpPr>
          <p:grpSpPr>
            <a:xfrm>
              <a:off x="720" y="1121"/>
              <a:ext cx="336" cy="2042"/>
              <a:chOff x="960" y="1582"/>
              <a:chExt cx="336" cy="2042"/>
            </a:xfrm>
          </p:grpSpPr>
          <p:sp>
            <p:nvSpPr>
              <p:cNvPr id="14" name="Rectangle 5"/>
              <p:cNvSpPr>
                <a:spLocks noChangeArrowheads="1"/>
              </p:cNvSpPr>
              <p:nvPr>
                <p:custDataLst>
                  <p:tags r:id="rId9"/>
                </p:custDataLst>
              </p:nvPr>
            </p:nvSpPr>
            <p:spPr bwMode="auto">
              <a:xfrm flipV="1">
                <a:off x="960" y="1582"/>
                <a:ext cx="336" cy="2040"/>
              </a:xfrm>
              <a:prstGeom prst="rect">
                <a:avLst/>
              </a:prstGeom>
              <a:gradFill rotWithShape="1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46275"/>
                      <a:invGamma/>
                    </a:schemeClr>
                  </a:gs>
                </a:gsLst>
                <a:lin ang="0" scaled="1"/>
              </a:gradFill>
              <a:ln w="9525">
                <a:noFill/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Arial" pitchFamily="34" charset="0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5" name="Rectangle 4"/>
              <p:cNvSpPr>
                <a:spLocks noChangeArrowheads="1"/>
              </p:cNvSpPr>
              <p:nvPr>
                <p:custDataLst>
                  <p:tags r:id="rId10"/>
                </p:custDataLst>
              </p:nvPr>
            </p:nvSpPr>
            <p:spPr bwMode="auto">
              <a:xfrm flipH="1" flipV="1">
                <a:off x="1104" y="1584"/>
                <a:ext cx="192" cy="2040"/>
              </a:xfrm>
              <a:prstGeom prst="rect">
                <a:avLst/>
              </a:prstGeom>
              <a:gradFill rotWithShape="1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46275"/>
                      <a:invGamma/>
                      <a:alpha val="0"/>
                    </a:schemeClr>
                  </a:gs>
                </a:gsLst>
                <a:lin ang="0" scaled="1"/>
              </a:gradFill>
              <a:ln w="9525">
                <a:noFill/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Arial" pitchFamily="34" charset="0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3" name="Rectangle 25"/>
            <p:cNvSpPr>
              <a:spLocks noChangeArrowheads="1"/>
            </p:cNvSpPr>
            <p:nvPr>
              <p:custDataLst>
                <p:tags r:id="rId11"/>
              </p:custDataLst>
            </p:nvPr>
          </p:nvSpPr>
          <p:spPr bwMode="auto">
            <a:xfrm flipH="1" flipV="1">
              <a:off x="1056" y="1119"/>
              <a:ext cx="240" cy="2040"/>
            </a:xfrm>
            <a:prstGeom prst="rect">
              <a:avLst/>
            </a:prstGeom>
            <a:gradFill rotWithShape="1">
              <a:gsLst>
                <a:gs pos="0">
                  <a:schemeClr val="bg2">
                    <a:gamma/>
                    <a:shade val="46275"/>
                    <a:invGamma/>
                    <a:alpha val="0"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</p:grpSp>
      <p:grpSp>
        <p:nvGrpSpPr>
          <p:cNvPr id="5" name="Group 33" title=""/>
          <p:cNvGrpSpPr/>
          <p:nvPr>
            <p:custDataLst>
              <p:tags r:id="rId12"/>
            </p:custDataLst>
          </p:nvPr>
        </p:nvGrpSpPr>
        <p:grpSpPr>
          <a:xfrm>
            <a:off x="6507163" y="863600"/>
            <a:ext cx="661987" cy="4699000"/>
            <a:chOff x="4800" y="1121"/>
            <a:chExt cx="561" cy="2042"/>
          </a:xfrm>
        </p:grpSpPr>
        <p:sp>
          <p:nvSpPr>
            <p:cNvPr id="17" name="Rectangle 18"/>
            <p:cNvSpPr>
              <a:spLocks noChangeArrowheads="1"/>
            </p:cNvSpPr>
            <p:nvPr>
              <p:custDataLst>
                <p:tags r:id="rId13"/>
              </p:custDataLst>
            </p:nvPr>
          </p:nvSpPr>
          <p:spPr bwMode="auto">
            <a:xfrm flipH="1" flipV="1">
              <a:off x="5025" y="1121"/>
              <a:ext cx="336" cy="2040"/>
            </a:xfrm>
            <a:prstGeom prst="rect">
              <a:avLst/>
            </a:prstGeom>
            <a:gradFill rotWithShape="1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9525">
              <a:noFill/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18" name="Rectangle 19"/>
            <p:cNvSpPr>
              <a:spLocks noChangeArrowheads="1"/>
            </p:cNvSpPr>
            <p:nvPr>
              <p:custDataLst>
                <p:tags r:id="rId14"/>
              </p:custDataLst>
            </p:nvPr>
          </p:nvSpPr>
          <p:spPr bwMode="auto">
            <a:xfrm flipV="1">
              <a:off x="5025" y="1123"/>
              <a:ext cx="192" cy="2040"/>
            </a:xfrm>
            <a:prstGeom prst="rect">
              <a:avLst/>
            </a:prstGeom>
            <a:gradFill rotWithShape="1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  <a:alpha val="0"/>
                  </a:schemeClr>
                </a:gs>
              </a:gsLst>
              <a:lin ang="0" scaled="1"/>
            </a:gradFill>
            <a:ln w="9525">
              <a:noFill/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19" name="Rectangle 26"/>
            <p:cNvSpPr>
              <a:spLocks noChangeArrowheads="1"/>
            </p:cNvSpPr>
            <p:nvPr>
              <p:custDataLst>
                <p:tags r:id="rId15"/>
              </p:custDataLst>
            </p:nvPr>
          </p:nvSpPr>
          <p:spPr bwMode="auto">
            <a:xfrm flipV="1">
              <a:off x="4800" y="1122"/>
              <a:ext cx="239" cy="2041"/>
            </a:xfrm>
            <a:prstGeom prst="rect">
              <a:avLst/>
            </a:prstGeom>
            <a:gradFill rotWithShape="1">
              <a:gsLst>
                <a:gs pos="0">
                  <a:schemeClr val="bg2">
                    <a:gamma/>
                    <a:shade val="46275"/>
                    <a:invGamma/>
                    <a:alpha val="0"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</p:grpSp>
      <p:pic>
        <p:nvPicPr>
          <p:cNvPr id="21" name="图片 20" title="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3429000" y="1600200"/>
            <a:ext cx="2265363" cy="39624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" name="Oval 49" title=""/>
          <p:cNvSpPr>
            <a:spLocks noChangeAspect="1" noChangeArrowheads="1"/>
          </p:cNvSpPr>
          <p:nvPr>
            <p:custDataLst>
              <p:tags r:id="rId18"/>
            </p:custDataLst>
          </p:nvPr>
        </p:nvSpPr>
        <p:spPr bwMode="auto">
          <a:xfrm>
            <a:off x="7497763" y="420688"/>
            <a:ext cx="46038" cy="61913"/>
          </a:xfrm>
          <a:prstGeom prst="ellipse">
            <a:avLst/>
          </a:prstGeom>
          <a:gradFill rotWithShape="1">
            <a:gsLst>
              <a:gs pos="0">
                <a:schemeClr val="bg1">
                  <a:alpha val="66000"/>
                </a:schemeClr>
              </a:gs>
              <a:gs pos="100000">
                <a:schemeClr val="bg1">
                  <a:gamma/>
                  <a:shade val="46275"/>
                  <a:invGamma/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pic>
        <p:nvPicPr>
          <p:cNvPr id="22" name="图片 21" title="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>
            <a:lum bright="-39999" contrast="40000"/>
          </a:blip>
          <a:stretch>
            <a:fillRect/>
          </a:stretch>
        </p:blipFill>
        <p:spPr>
          <a:xfrm>
            <a:off x="1524000" y="3902075"/>
            <a:ext cx="2216150" cy="29559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3" name="图片 22" title="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tretch>
            <a:fillRect/>
          </a:stretch>
        </p:blipFill>
        <p:spPr>
          <a:xfrm>
            <a:off x="5073650" y="969963"/>
            <a:ext cx="3613150" cy="45974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4" name="图片 23" title="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23">
            <a:lum contrast="-30000"/>
          </a:blip>
          <a:stretch>
            <a:fillRect/>
          </a:stretch>
        </p:blipFill>
        <p:spPr>
          <a:xfrm>
            <a:off x="1524000" y="-609600"/>
            <a:ext cx="2725738" cy="36353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6" name="图片 25" title=""/>
          <p:cNvPicPr>
            <a:picLocks noChangeAspect="1"/>
          </p:cNvPicPr>
          <p:nvPr>
            <p:custDataLst>
              <p:tags r:id="rId26"/>
            </p:custDataLst>
          </p:nvPr>
        </p:nvPicPr>
        <p:blipFill>
          <a:blip r:embed="rId25"/>
          <a:stretch>
            <a:fillRect/>
          </a:stretch>
        </p:blipFill>
        <p:spPr>
          <a:xfrm>
            <a:off x="2543175" y="877888"/>
            <a:ext cx="590550" cy="7874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7" name="图片 26" title=""/>
          <p:cNvPicPr>
            <a:picLocks noChangeAspect="1"/>
          </p:cNvPicPr>
          <p:nvPr>
            <p:custDataLst>
              <p:tags r:id="rId28"/>
            </p:custDataLst>
          </p:nvPr>
        </p:nvPicPr>
        <p:blipFill>
          <a:blip r:embed="rId27"/>
          <a:stretch>
            <a:fillRect/>
          </a:stretch>
        </p:blipFill>
        <p:spPr>
          <a:xfrm>
            <a:off x="10110788" y="6211888"/>
            <a:ext cx="403225" cy="5397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8" name="图片 27" title=""/>
          <p:cNvPicPr>
            <a:picLocks noChangeAspect="1"/>
          </p:cNvPicPr>
          <p:nvPr>
            <p:custDataLst>
              <p:tags r:id="rId30"/>
            </p:custDataLst>
          </p:nvPr>
        </p:nvPicPr>
        <p:blipFill>
          <a:blip r:embed="rId29"/>
          <a:stretch>
            <a:fillRect/>
          </a:stretch>
        </p:blipFill>
        <p:spPr>
          <a:xfrm>
            <a:off x="7772400" y="482600"/>
            <a:ext cx="2540000" cy="338613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9" name="图片 28" title=""/>
          <p:cNvPicPr>
            <a:picLocks noChangeAspect="1"/>
          </p:cNvPicPr>
          <p:nvPr>
            <p:custDataLst>
              <p:tags r:id="rId32"/>
            </p:custDataLst>
          </p:nvPr>
        </p:nvPicPr>
        <p:blipFill>
          <a:blip r:embed="rId31"/>
          <a:stretch>
            <a:fillRect/>
          </a:stretch>
        </p:blipFill>
        <p:spPr>
          <a:xfrm>
            <a:off x="1746250" y="3554413"/>
            <a:ext cx="1993900" cy="26574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0" name="矩形 29" title=""/>
          <p:cNvSpPr/>
          <p:nvPr>
            <p:custDataLst>
              <p:tags r:id="rId33"/>
            </p:custDataLst>
          </p:nvPr>
        </p:nvSpPr>
        <p:spPr>
          <a:xfrm>
            <a:off x="6051550" y="1455738"/>
            <a:ext cx="882650" cy="452310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7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叶根友毛笔行书2.0版" pitchFamily="2" charset="-122"/>
                <a:ea typeface="叶根友毛笔行书2.0版" pitchFamily="2" charset="-122"/>
                <a:cs typeface="+mn-cs"/>
              </a:rPr>
              <a:t>苏幕遮</a:t>
            </a:r>
            <a:endParaRPr kumimoji="0" lang="en-US" altLang="zh-CN" sz="72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叶根友毛笔行书2.0版" pitchFamily="2" charset="-122"/>
              <a:ea typeface="叶根友毛笔行书2.0版" pitchFamily="2" charset="-122"/>
              <a:cs typeface="+mn-cs"/>
            </a:endParaRPr>
          </a:p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72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叶根友毛笔行书2.0版" pitchFamily="2" charset="-122"/>
              <a:ea typeface="叶根友毛笔行书2.0版" pitchFamily="2" charset="-122"/>
              <a:cs typeface="+mn-cs"/>
            </a:endParaRPr>
          </a:p>
        </p:txBody>
      </p:sp>
      <p:pic>
        <p:nvPicPr>
          <p:cNvPr id="3" name="图片 2" title=""/>
          <p:cNvPicPr>
            <a:picLocks noChangeAspect="1"/>
          </p:cNvPicPr>
          <p:nvPr>
            <p:custDataLst>
              <p:tags r:id="rId35"/>
            </p:custDataLst>
          </p:nvPr>
        </p:nvPicPr>
        <p:blipFill>
          <a:blip r:embed="rId34"/>
          <a:stretch>
            <a:fillRect/>
          </a:stretch>
        </p:blipFill>
        <p:spPr>
          <a:xfrm>
            <a:off x="6553200" y="4064000"/>
            <a:ext cx="4171950" cy="2794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2" name="矩形 31" title=""/>
          <p:cNvSpPr/>
          <p:nvPr>
            <p:custDataLst>
              <p:tags r:id="rId36"/>
            </p:custDataLst>
          </p:nvPr>
        </p:nvSpPr>
        <p:spPr>
          <a:xfrm>
            <a:off x="5076825" y="2362200"/>
            <a:ext cx="561975" cy="212280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叶根友毛笔行书2.0版" pitchFamily="2" charset="-122"/>
                <a:ea typeface="叶根友毛笔行书2.0版" pitchFamily="2" charset="-122"/>
                <a:cs typeface="+mn-cs"/>
              </a:rPr>
              <a:t>周邦彦</a:t>
            </a:r>
            <a:endParaRPr kumimoji="0" lang="en-US" altLang="zh-CN" sz="4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叶根友毛笔行书2.0版" pitchFamily="2" charset="-122"/>
              <a:ea typeface="叶根友毛笔行书2.0版" pitchFamily="2" charset="-122"/>
              <a:cs typeface="+mn-cs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0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7" presetID="10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1" presetID="10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5" presetID="10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29" presetID="22" presetClass="entr" presetSubtype="2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33" presetID="10" presetClass="entr" presetSubtype="0" dur="2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43" presetID="6" presetClass="emph" presetSubtype="0" dur="3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4" dur="3000" fill="hold"/>
                                        <p:tgtEl>
                                          <p:spTgt spid="2"/>
                                        </p:tgtEl>
                                      </p:cBhvr>
                                      <p:by x="3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5" presetID="6" presetClass="emph" presetSubtype="0" dur="3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6" dur="3000" fill="hold"/>
                                        <p:tgtEl>
                                          <p:spTgt spid="5"/>
                                        </p:tgtEl>
                                      </p:cBhvr>
                                      <p:by x="3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7" presetID="0" presetClass="path" presetSubtype="0" dur="300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animMotion origin="layout" path="M 3.61111E-06 -3.16764E-06 L 0.25225 -0.00154" pathEditMode="relative" rAng="0" ptsTypes="AA">
                                      <p:cBhvr>
                                        <p:cTn id="4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600" y="-100"/>
                                    </p:animMotion>
                                  </p:childTnLst>
                                </p:cTn>
                              </p:par>
                              <p:par>
                                <p:cTn id="49" presetID="0" presetClass="path" presetSubtype="0" dur="300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animMotion origin="layout" path="M 2.77778E-07 -2.96296E-06 L -0.28316 -0.00069" pathEditMode="relative" rAng="0" ptsTypes="AA">
                                      <p:cBhvr>
                                        <p:cTn id="50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200" y="0"/>
                                    </p:animMotion>
                                  </p:childTnLst>
                                </p:cTn>
                              </p:par>
                              <p:par>
                                <p:cTn id="51" presetID="6" presetClass="emph" presetSubtype="0" dur="31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2" dur="3100" fill="hold"/>
                                        <p:tgtEl>
                                          <p:spTgt spid="9"/>
                                        </p:tgtEl>
                                      </p:cBhvr>
                                      <p:by x="6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13200"/>
                            </p:stCondLst>
                            <p:childTnLst>
                              <p:par>
                                <p:cTn id="54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 nodeType="afterGroup">
                            <p:stCondLst>
                              <p:cond delay="13700"/>
                            </p:stCondLst>
                            <p:childTnLst>
                              <p:par>
                                <p:cTn id="58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 nodeType="afterGroup">
                            <p:stCondLst>
                              <p:cond delay="14200"/>
                            </p:stCondLst>
                            <p:childTnLst>
                              <p:par>
                                <p:cTn id="62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 nodeType="afterGroup">
                            <p:stCondLst>
                              <p:cond delay="14700"/>
                            </p:stCondLst>
                            <p:childTnLst>
                              <p:par>
                                <p:cTn id="68" presetID="10" presetClass="entr" presetSubtype="0" dur="2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9" grpId="1"/>
      <p:bldP spid="30" grpId="0"/>
      <p:bldP spid="3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标题 3" title="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zh-CN" altLang="en-US"/>
              <a:t>知人论世</a:t>
            </a:r>
            <a:endParaRPr lang="zh-CN" altLang="en-US"/>
          </a:p>
        </p:txBody>
      </p:sp>
      <p:sp>
        <p:nvSpPr>
          <p:cNvPr id="5" name="内容占位符 4" title="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5346441" y="1052449"/>
            <a:ext cx="6203561" cy="556584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zh-CN" altLang="en-US" sz="2400"/>
              <a:t>    </a:t>
            </a:r>
            <a:r>
              <a:rPr lang="zh-CN" altLang="en-US" sz="2600"/>
              <a:t>周邦彦（</a:t>
            </a:r>
            <a:r>
              <a:rPr lang="en-US" altLang="zh-CN" sz="2600"/>
              <a:t>1056</a:t>
            </a:r>
            <a:r>
              <a:rPr lang="zh-CN" altLang="en-US" sz="2600"/>
              <a:t>年－</a:t>
            </a:r>
            <a:r>
              <a:rPr lang="en-US" altLang="zh-CN" sz="2600"/>
              <a:t>1121</a:t>
            </a:r>
            <a:r>
              <a:rPr lang="zh-CN" altLang="en-US" sz="2600"/>
              <a:t>年或</a:t>
            </a:r>
            <a:r>
              <a:rPr lang="en-US" altLang="zh-CN" sz="2600"/>
              <a:t>1058</a:t>
            </a:r>
            <a:r>
              <a:rPr lang="zh-CN" altLang="en-US" sz="2600"/>
              <a:t>年－</a:t>
            </a:r>
            <a:r>
              <a:rPr lang="en-US" altLang="zh-CN" sz="2600"/>
              <a:t>1123</a:t>
            </a:r>
            <a:r>
              <a:rPr lang="zh-CN" altLang="en-US" sz="2600"/>
              <a:t>年），</a:t>
            </a:r>
            <a:r>
              <a:rPr lang="zh-CN" altLang="en-US" sz="2600">
                <a:solidFill>
                  <a:srgbClr val="00B050"/>
                </a:solidFill>
              </a:rPr>
              <a:t>字美成，号清真居士</a:t>
            </a:r>
            <a:r>
              <a:rPr lang="zh-CN" altLang="en-US" sz="2600"/>
              <a:t>，杭州钱塘（今浙江杭州）人，</a:t>
            </a:r>
            <a:r>
              <a:rPr lang="zh-CN" altLang="en-US" sz="2600">
                <a:solidFill>
                  <a:srgbClr val="00B050"/>
                </a:solidFill>
              </a:rPr>
              <a:t>北宋文学家、音乐家、官员</a:t>
            </a:r>
            <a:r>
              <a:rPr lang="zh-CN" altLang="en-US" sz="2600"/>
              <a:t>，宋词</a:t>
            </a:r>
            <a:r>
              <a:rPr lang="zh-CN" altLang="en-US" sz="2600" u="sng">
                <a:solidFill>
                  <a:srgbClr val="00B050"/>
                </a:solidFill>
              </a:rPr>
              <a:t>“婉约派”的代表词人</a:t>
            </a:r>
            <a:r>
              <a:rPr lang="zh-CN" altLang="en-US" sz="2600"/>
              <a:t>之一。周邦彦自少性格疏散，但勤于读书。宋神宗时成为太学生，此后十余年间，在外漂流，历任庐州教授、溧水县令等职。在南京应天府逝世，享年六十六岁。获赠宣奉大夫。</a:t>
            </a:r>
            <a:endParaRPr lang="en-US" altLang="zh-CN" sz="2600"/>
          </a:p>
          <a:p>
            <a:pPr marL="0" indent="0">
              <a:buNone/>
            </a:pPr>
            <a:r>
              <a:rPr lang="zh-CN" altLang="en-US" sz="2600"/>
              <a:t>    周邦彦精通音律，曾创作不少新词调。作品多写</a:t>
            </a:r>
            <a:r>
              <a:rPr lang="zh-CN" altLang="en-US" sz="2600" u="sng">
                <a:solidFill>
                  <a:srgbClr val="00B050"/>
                </a:solidFill>
              </a:rPr>
              <a:t>闺情、羁旅，也有咏物之作</a:t>
            </a:r>
            <a:r>
              <a:rPr lang="zh-CN" altLang="en-US" sz="2600"/>
              <a:t>。格律谨严，语言曲丽精雅，长调尤善铺叙。为后来格律词派词人所宗，其作品在婉约词人中长期被尊为“正宗”。著有</a:t>
            </a:r>
            <a:r>
              <a:rPr lang="en-US" altLang="zh-CN" sz="2600">
                <a:solidFill>
                  <a:srgbClr val="00B050"/>
                </a:solidFill>
              </a:rPr>
              <a:t>《</a:t>
            </a:r>
            <a:r>
              <a:rPr lang="zh-CN" altLang="en-US" sz="2600">
                <a:solidFill>
                  <a:srgbClr val="00B050"/>
                </a:solidFill>
              </a:rPr>
              <a:t>清真居士集</a:t>
            </a:r>
            <a:r>
              <a:rPr lang="en-US" altLang="zh-CN" sz="2600">
                <a:solidFill>
                  <a:srgbClr val="00B050"/>
                </a:solidFill>
              </a:rPr>
              <a:t>》</a:t>
            </a:r>
            <a:r>
              <a:rPr lang="zh-CN" altLang="en-US" sz="2600"/>
              <a:t>，今存</a:t>
            </a:r>
            <a:r>
              <a:rPr lang="en-US" altLang="zh-CN" sz="2600">
                <a:solidFill>
                  <a:srgbClr val="00B050"/>
                </a:solidFill>
              </a:rPr>
              <a:t>《</a:t>
            </a:r>
            <a:r>
              <a:rPr lang="zh-CN" altLang="en-US" sz="2600">
                <a:solidFill>
                  <a:srgbClr val="00B050"/>
                </a:solidFill>
              </a:rPr>
              <a:t>片玉集</a:t>
            </a:r>
            <a:r>
              <a:rPr lang="en-US" altLang="zh-CN" sz="2600">
                <a:solidFill>
                  <a:srgbClr val="00B050"/>
                </a:solidFill>
              </a:rPr>
              <a:t>》</a:t>
            </a:r>
            <a:r>
              <a:rPr lang="zh-CN" altLang="en-US" sz="2600"/>
              <a:t>。</a:t>
            </a:r>
            <a:endParaRPr lang="zh-CN" altLang="en-US" sz="2600"/>
          </a:p>
        </p:txBody>
      </p:sp>
      <p:pic>
        <p:nvPicPr>
          <p:cNvPr id="4098" name="Picture 2" title=""/>
          <p:cNvPicPr>
            <a:picLocks noChangeAspect="1" noChangeArrowheads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1998" y="1052448"/>
            <a:ext cx="3818035" cy="556584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fade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" name="文本框 5" title=""/>
          <p:cNvSpPr txBox="1"/>
          <p:nvPr>
            <p:custDataLst>
              <p:tags r:id="rId3"/>
            </p:custDataLst>
          </p:nvPr>
        </p:nvSpPr>
        <p:spPr>
          <a:xfrm>
            <a:off x="352425" y="474980"/>
            <a:ext cx="11480800" cy="5908040"/>
          </a:xfrm>
          <a:prstGeom prst="rect">
            <a:avLst/>
          </a:prstGeom>
          <a:noFill/>
          <a:ln w="12700" cmpd="sng">
            <a:solidFill>
              <a:schemeClr val="accent3">
                <a:lumMod val="50000"/>
              </a:schemeClr>
            </a:solidFill>
            <a:prstDash val="solid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532765" y="883920"/>
            <a:ext cx="7230745" cy="6154420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zh-CN" altLang="en-US" sz="3200">
                <a:solidFill>
                  <a:schemeClr val="tx1"/>
                </a:solidFill>
                <a:latin typeface="华文新魏" pitchFamily="2" charset="-122"/>
                <a:ea typeface="华文新魏" pitchFamily="2" charset="-122"/>
              </a:rPr>
              <a:t>　　周邦彦现存词二百余篇，</a:t>
            </a:r>
            <a:r>
              <a:rPr lang="zh-CN" altLang="en-US" sz="3200">
                <a:solidFill>
                  <a:srgbClr val="FF0000"/>
                </a:solidFill>
                <a:latin typeface="华文新魏" pitchFamily="2" charset="-122"/>
                <a:ea typeface="华文新魏" pitchFamily="2" charset="-122"/>
              </a:rPr>
              <a:t>多写男女之情和离愁别恨，内容较为单薄，调子很低沉</a:t>
            </a:r>
            <a:r>
              <a:rPr lang="zh-CN" altLang="en-US" sz="3200">
                <a:solidFill>
                  <a:schemeClr val="tx1"/>
                </a:solidFill>
                <a:latin typeface="华文新魏" pitchFamily="2" charset="-122"/>
                <a:ea typeface="华文新魏" pitchFamily="2" charset="-122"/>
              </a:rPr>
              <a:t>。其词承柳永而多有变化，市井气少而宫廷气多，词风也比柳永更典雅含蓄，且长于铺叙，善于化用古人诗句，辞藻华美，音律和谐，具有浑厚、典丽、缜密的特色。其写景小词，富有清新俊逸的情调，如《苏幕遮》等。</a:t>
            </a:r>
            <a:endParaRPr lang="zh-CN" altLang="en-US" sz="3200">
              <a:solidFill>
                <a:schemeClr val="tx1"/>
              </a:solidFill>
              <a:latin typeface="华文新魏" pitchFamily="2" charset="-122"/>
              <a:ea typeface="华文新魏" pitchFamily="2" charset="-122"/>
            </a:endParaRPr>
          </a:p>
        </p:txBody>
      </p:sp>
      <p:pic>
        <p:nvPicPr>
          <p:cNvPr id="101" name="图片 100" title=""/>
          <p:cNvPicPr/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7956550" y="883920"/>
            <a:ext cx="3436620" cy="4906645"/>
          </a:xfrm>
          <a:prstGeom prst="rect">
            <a:avLst/>
          </a:prstGeom>
          <a:noFill/>
          <a:ln w="9525">
            <a:noFill/>
          </a:ln>
          <a:effectLst>
            <a:softEdge rad="127000"/>
          </a:effectLst>
        </p:spPr>
      </p:pic>
    </p:spTree>
    <p:custDataLst>
      <p:tags r:id="rId7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知人论世</a:t>
            </a:r>
            <a:endParaRPr lang="zh-CN" altLang="en-US"/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838200" y="1135412"/>
            <a:ext cx="10515600" cy="222827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zh-CN" altLang="en-US">
                <a:solidFill>
                  <a:srgbClr val="00B050"/>
                </a:solidFill>
              </a:rPr>
              <a:t>创作背景</a:t>
            </a:r>
            <a:endParaRPr lang="en-US" altLang="zh-CN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zh-CN" altLang="en-US"/>
              <a:t>    这首词作于公元</a:t>
            </a:r>
            <a:r>
              <a:rPr lang="en-US" altLang="zh-CN"/>
              <a:t>1083</a:t>
            </a:r>
            <a:r>
              <a:rPr lang="zh-CN" altLang="en-US"/>
              <a:t>年（宋神宗元丰六年）至公元</a:t>
            </a:r>
            <a:r>
              <a:rPr lang="en-US" altLang="zh-CN"/>
              <a:t>1086</a:t>
            </a:r>
            <a:r>
              <a:rPr lang="zh-CN" altLang="en-US"/>
              <a:t>年（宋哲宗元祐元年）之间，当时周邦彦一直客居京师，周邦彦本以太学生入都，以献</a:t>
            </a:r>
            <a:r>
              <a:rPr lang="en-US" altLang="zh-CN"/>
              <a:t>《</a:t>
            </a:r>
            <a:r>
              <a:rPr lang="zh-CN" altLang="en-US"/>
              <a:t>汴都赋</a:t>
            </a:r>
            <a:r>
              <a:rPr lang="en-US" altLang="zh-CN"/>
              <a:t>》</a:t>
            </a:r>
            <a:r>
              <a:rPr lang="zh-CN" altLang="en-US"/>
              <a:t>为神宗所赏识，进为太学正，但仍无所作为，不免有乡关之思。故作</a:t>
            </a:r>
            <a:r>
              <a:rPr lang="en-US" altLang="zh-CN"/>
              <a:t>《</a:t>
            </a:r>
            <a:r>
              <a:rPr lang="zh-CN" altLang="en-US"/>
              <a:t>苏幕遮</a:t>
            </a:r>
            <a:r>
              <a:rPr lang="en-US" altLang="zh-CN"/>
              <a:t>》</a:t>
            </a:r>
            <a:endParaRPr lang="en-US" altLang="zh-CN"/>
          </a:p>
          <a:p>
            <a:pPr marL="0" indent="0">
              <a:buNone/>
            </a:pPr>
            <a:endParaRPr lang="en-US" altLang="zh-CN" sz="1800"/>
          </a:p>
          <a:p>
            <a:pPr marL="0" indent="0">
              <a:buNone/>
            </a:pPr>
            <a:r>
              <a:rPr lang="zh-CN" altLang="en-US">
                <a:solidFill>
                  <a:srgbClr val="00B050"/>
                </a:solidFill>
              </a:rPr>
              <a:t>苏幕遮</a:t>
            </a:r>
            <a:endParaRPr lang="en-US" altLang="zh-CN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zh-CN" altLang="en-US"/>
              <a:t>    苏幕遮，原唐教坊曲名，后用作词牌名。又名“云雾敛”“鬓云松令”。双调六十二字，上下片各五句。</a:t>
            </a:r>
            <a:endParaRPr lang="zh-CN" altLang="en-US"/>
          </a:p>
        </p:txBody>
      </p:sp>
      <p:pic>
        <p:nvPicPr>
          <p:cNvPr id="7" name="图片 6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7662" r="6033" b="21026"/>
          <a:stretch>
            <a:fillRect/>
          </a:stretch>
        </p:blipFill>
        <p:spPr>
          <a:xfrm>
            <a:off x="0" y="4562669"/>
            <a:ext cx="12192000" cy="2295331"/>
          </a:xfrm>
          <a:prstGeom prst="rect">
            <a:avLst/>
          </a:prstGeom>
        </p:spPr>
      </p:pic>
    </p:spTree>
  </p:cSld>
  <p:clrMapOvr>
    <a:masterClrMapping/>
  </p:clrMapOvr>
  <p:transition>
    <p:fade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" name="文本框 5" title=""/>
          <p:cNvSpPr txBox="1"/>
          <p:nvPr>
            <p:custDataLst>
              <p:tags r:id="rId3"/>
            </p:custDataLst>
          </p:nvPr>
        </p:nvSpPr>
        <p:spPr>
          <a:xfrm>
            <a:off x="355600" y="474980"/>
            <a:ext cx="11480800" cy="5908040"/>
          </a:xfrm>
          <a:prstGeom prst="rect">
            <a:avLst/>
          </a:prstGeom>
          <a:noFill/>
          <a:ln w="12700" cmpd="sng">
            <a:solidFill>
              <a:schemeClr val="accent3">
                <a:lumMod val="50000"/>
              </a:schemeClr>
            </a:solidFill>
            <a:prstDash val="solid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</p:txBody>
      </p:sp>
      <p:sp>
        <p:nvSpPr>
          <p:cNvPr id="2" name="标题 1" title="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Autofit/>
          </a:bodyPr>
          <a:lstStyle/>
          <a:p>
            <a:r>
              <a:rPr lang="zh-CN" altLang="en-US" sz="4400">
                <a:solidFill>
                  <a:srgbClr val="C00000"/>
                </a:solidFill>
                <a:latin typeface="华文行楷" panose="02010800040101010101" charset="-122"/>
                <a:ea typeface="华文行楷" panose="02010800040101010101" charset="-122"/>
              </a:rPr>
              <a:t>                   解题</a:t>
            </a:r>
            <a:endParaRPr lang="zh-CN" altLang="en-US" sz="4400">
              <a:solidFill>
                <a:srgbClr val="C00000"/>
              </a:solidFill>
              <a:latin typeface="华文行楷" panose="02010800040101010101" charset="-122"/>
              <a:ea typeface="华文行楷" panose="02010800040101010101" charset="-122"/>
            </a:endParaRPr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07765" y="1382450"/>
            <a:ext cx="10969200" cy="4759200"/>
          </a:xfrm>
        </p:spPr>
        <p:txBody>
          <a:bodyPr/>
          <a:lstStyle/>
          <a:p>
            <a:pPr marL="0" indent="0">
              <a:lnSpc>
                <a:spcPct val="110000"/>
              </a:lnSpc>
              <a:buNone/>
            </a:pPr>
            <a:r>
              <a:rPr lang="zh-CN" altLang="en-US" sz="3200">
                <a:solidFill>
                  <a:schemeClr val="tx1"/>
                </a:solidFill>
                <a:latin typeface="华文新魏" pitchFamily="2" charset="-122"/>
                <a:ea typeface="华文新魏" pitchFamily="2" charset="-122"/>
                <a:cs typeface="华文新魏" pitchFamily="2" charset="-122"/>
              </a:rPr>
              <a:t>　　《苏幕遮》原为唐教坊曲名，又名“古调歌”“云雾敛”“鬓云松”“鬓云松令”等。后用为词牌。双调六十二字，上下阕各四仄韵。</a:t>
            </a:r>
            <a:r>
              <a:rPr lang="zh-CN" altLang="en-US" sz="3200">
                <a:solidFill>
                  <a:srgbClr val="FF0000"/>
                </a:solidFill>
                <a:latin typeface="华文新魏" pitchFamily="2" charset="-122"/>
                <a:ea typeface="华文新魏" pitchFamily="2" charset="-122"/>
                <a:cs typeface="华文新魏" pitchFamily="2" charset="-122"/>
              </a:rPr>
              <a:t>苏幕遮，来自西域，为一种少数民族服饰。</a:t>
            </a:r>
            <a:endParaRPr lang="zh-CN" altLang="en-US" sz="3200">
              <a:solidFill>
                <a:srgbClr val="FF0000"/>
              </a:solidFill>
              <a:latin typeface="华文新魏" pitchFamily="2" charset="-122"/>
              <a:ea typeface="华文新魏" pitchFamily="2" charset="-122"/>
              <a:cs typeface="华文新魏" pitchFamily="2" charset="-122"/>
            </a:endParaRPr>
          </a:p>
        </p:txBody>
      </p:sp>
      <p:pic>
        <p:nvPicPr>
          <p:cNvPr id="103" name="图片 102" title=""/>
          <p:cNvPicPr/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3169285" y="3058160"/>
            <a:ext cx="5680075" cy="3324860"/>
          </a:xfrm>
          <a:prstGeom prst="rect">
            <a:avLst/>
          </a:prstGeom>
          <a:noFill/>
          <a:ln w="9525">
            <a:noFill/>
          </a:ln>
          <a:effectLst>
            <a:softEdge rad="317500"/>
          </a:effectLst>
        </p:spPr>
      </p:pic>
    </p:spTree>
    <p:custDataLst>
      <p:tags r:id="rId8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3"/>
            </p:custDataLst>
          </p:nvPr>
        </p:nvSpPr>
        <p:spPr>
          <a:xfrm>
            <a:off x="328295" y="474980"/>
            <a:ext cx="11480800" cy="5908040"/>
          </a:xfrm>
          <a:prstGeom prst="rect">
            <a:avLst/>
          </a:prstGeom>
          <a:noFill/>
          <a:ln w="12700" cmpd="sng">
            <a:solidFill>
              <a:schemeClr val="accent3">
                <a:lumMod val="50000"/>
              </a:schemeClr>
            </a:solidFill>
            <a:prstDash val="solid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</p:txBody>
      </p:sp>
      <p:pic>
        <p:nvPicPr>
          <p:cNvPr id="100" name="图片 99" title=""/>
          <p:cNvPicPr/>
          <p:nvPr>
            <p:custDataLst>
              <p:tags r:id="rId5"/>
            </p:custDataLst>
          </p:nvPr>
        </p:nvPicPr>
        <p:blipFill>
          <a:blip r:embed="rId4"/>
          <a:srcRect l="6200" t="6540" r="4690" b="3020"/>
          <a:stretch>
            <a:fillRect/>
          </a:stretch>
        </p:blipFill>
        <p:spPr>
          <a:xfrm>
            <a:off x="9286875" y="3862070"/>
            <a:ext cx="2667000" cy="25209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268" name="矩形 24582" title=""/>
          <p:cNvSpPr>
            <a:spLocks noTextEdit="1"/>
          </p:cNvSpPr>
          <p:nvPr>
            <p:custDataLst>
              <p:tags r:id="rId6"/>
            </p:custDataLst>
          </p:nvPr>
        </p:nvSpPr>
        <p:spPr>
          <a:xfrm>
            <a:off x="1905000" y="1295400"/>
            <a:ext cx="6324600" cy="1295400"/>
          </a:xfrm>
          <a:prstGeom prst="rect">
            <a:avLst/>
          </a:prstGeom>
        </p:spPr>
        <p:txBody>
          <a:bodyPr wrap="none" fromWordArt="1">
            <a:prstTxWarp prst="textWave1">
              <a:avLst>
                <a:gd name="adj1" fmla="val 0"/>
                <a:gd name="adj2" fmla="val 259"/>
              </a:avLst>
            </a:prstTxWarp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/>
            <a:endParaRPr lang="zh-CN" altLang="en-US" sz="3600" b="1" spc="720">
              <a:solidFill>
                <a:srgbClr val="0000FF"/>
              </a:solidFill>
              <a:effectLst>
                <a:outerShdw dist="53882" dir="2699999" algn="ctr" rotWithShape="0">
                  <a:srgbClr val="C0C0C0">
                    <a:alpha val="78998"/>
                  </a:srgbClr>
                </a:outerShdw>
              </a:effectLst>
              <a:latin typeface="叶根友毛笔行书2.0版" charset="0"/>
              <a:ea typeface="叶根友毛笔行书2.0版" charset="0"/>
            </a:endParaRPr>
          </a:p>
        </p:txBody>
      </p:sp>
      <p:sp>
        <p:nvSpPr>
          <p:cNvPr id="11269" name="矩形 24583" title=""/>
          <p:cNvSpPr>
            <a:spLocks noTextEdit="1"/>
          </p:cNvSpPr>
          <p:nvPr>
            <p:custDataLst>
              <p:tags r:id="rId7"/>
            </p:custDataLst>
          </p:nvPr>
        </p:nvSpPr>
        <p:spPr>
          <a:xfrm>
            <a:off x="2590800" y="3429000"/>
            <a:ext cx="6954838" cy="1676400"/>
          </a:xfrm>
          <a:prstGeom prst="rect">
            <a:avLst/>
          </a:prstGeom>
        </p:spPr>
        <p:txBody>
          <a:bodyPr wrap="none" fromWordArt="1">
            <a:prstTxWarp prst="textSlantUp">
              <a:avLst>
                <a:gd name="adj" fmla="val 2204"/>
              </a:avLst>
            </a:prstTxWarp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/>
            <a:endParaRPr lang="zh-CN" altLang="en-US" sz="3600" b="1">
              <a:ln w="9525" cap="flat" cmpd="sng">
                <a:solidFill>
                  <a:srgbClr val="000000"/>
                </a:solidFill>
                <a:prstDash val="solid"/>
                <a:miter/>
                <a:headEnd type="none" w="med" len="med"/>
                <a:tailEnd type="none" w="med" len="med"/>
              </a:ln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1271" name="TextBox 6" title=""/>
          <p:cNvSpPr txBox="1"/>
          <p:nvPr>
            <p:custDataLst>
              <p:tags r:id="rId8"/>
            </p:custDataLst>
          </p:nvPr>
        </p:nvSpPr>
        <p:spPr>
          <a:xfrm>
            <a:off x="862330" y="1089660"/>
            <a:ext cx="5562600" cy="51320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3600" b="1">
                <a:latin typeface="Arial" pitchFamily="34" charset="0"/>
              </a:rPr>
              <a:t>燎（         ）</a:t>
            </a:r>
            <a:endParaRPr lang="en-US" altLang="zh-CN" sz="3600" b="1">
              <a:latin typeface="Arial" pitchFamily="34" charset="0"/>
            </a:endParaRPr>
          </a:p>
          <a:p>
            <a:pPr>
              <a:lnSpc>
                <a:spcPct val="130000"/>
              </a:lnSpc>
            </a:pPr>
            <a:r>
              <a:rPr lang="zh-CN" altLang="en-US" sz="3600" b="1">
                <a:latin typeface="Arial" pitchFamily="34" charset="0"/>
              </a:rPr>
              <a:t>溽（         ）</a:t>
            </a:r>
            <a:endParaRPr lang="en-US" altLang="zh-CN" sz="3600" b="1">
              <a:latin typeface="Arial" pitchFamily="34" charset="0"/>
            </a:endParaRPr>
          </a:p>
          <a:p>
            <a:pPr>
              <a:lnSpc>
                <a:spcPct val="130000"/>
              </a:lnSpc>
            </a:pPr>
            <a:r>
              <a:rPr lang="zh-CN" altLang="en-US" sz="3600" b="1">
                <a:latin typeface="Arial" pitchFamily="34" charset="0"/>
              </a:rPr>
              <a:t>侵（         ）</a:t>
            </a:r>
            <a:endParaRPr lang="en-US" altLang="zh-CN" sz="3600" b="1">
              <a:latin typeface="Arial" pitchFamily="34" charset="0"/>
            </a:endParaRPr>
          </a:p>
          <a:p>
            <a:pPr>
              <a:lnSpc>
                <a:spcPct val="130000"/>
              </a:lnSpc>
            </a:pPr>
            <a:r>
              <a:rPr lang="zh-CN" altLang="en-US" sz="3600" b="1">
                <a:latin typeface="Arial" pitchFamily="34" charset="0"/>
              </a:rPr>
              <a:t>窥（         ）</a:t>
            </a:r>
            <a:endParaRPr lang="en-US" altLang="zh-CN" sz="3600" b="1">
              <a:latin typeface="Arial" pitchFamily="34" charset="0"/>
            </a:endParaRPr>
          </a:p>
          <a:p>
            <a:pPr>
              <a:lnSpc>
                <a:spcPct val="130000"/>
              </a:lnSpc>
            </a:pPr>
            <a:r>
              <a:rPr lang="zh-CN" altLang="en-US" sz="3600" b="1">
                <a:latin typeface="Arial" pitchFamily="34" charset="0"/>
              </a:rPr>
              <a:t>檐（         ）</a:t>
            </a:r>
            <a:endParaRPr lang="en-US" altLang="zh-CN" sz="3600" b="1">
              <a:latin typeface="Arial" pitchFamily="34" charset="0"/>
            </a:endParaRPr>
          </a:p>
          <a:p>
            <a:pPr>
              <a:lnSpc>
                <a:spcPct val="130000"/>
              </a:lnSpc>
            </a:pPr>
            <a:r>
              <a:rPr lang="zh-CN" altLang="en-US" sz="3600" b="1">
                <a:latin typeface="Arial" pitchFamily="34" charset="0"/>
              </a:rPr>
              <a:t>楫（         ）</a:t>
            </a:r>
            <a:endParaRPr lang="en-US" altLang="zh-CN" sz="3600" b="1">
              <a:latin typeface="Arial" pitchFamily="34" charset="0"/>
            </a:endParaRPr>
          </a:p>
          <a:p>
            <a:pPr>
              <a:lnSpc>
                <a:spcPct val="130000"/>
              </a:lnSpc>
            </a:pPr>
            <a:r>
              <a:rPr lang="zh-CN" altLang="en-US" sz="3600" b="1">
                <a:latin typeface="Arial" pitchFamily="34" charset="0"/>
              </a:rPr>
              <a:t>浦（         ）</a:t>
            </a:r>
            <a:endParaRPr lang="zh-CN" altLang="en-US" sz="3600" b="1">
              <a:latin typeface="Arial" pitchFamily="34" charset="0"/>
            </a:endParaRPr>
          </a:p>
        </p:txBody>
      </p:sp>
      <p:sp>
        <p:nvSpPr>
          <p:cNvPr id="11" name="TextBox 10" title=""/>
          <p:cNvSpPr txBox="1"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1905000" y="1024890"/>
            <a:ext cx="1524000" cy="526224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914400">
              <a:lnSpc>
                <a:spcPct val="120000"/>
              </a:lnSpc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4000" kern="1200" cap="none" spc="0" normalizeH="0" baseline="0" noProof="0">
                <a:solidFill>
                  <a:srgbClr val="C00000"/>
                </a:solidFill>
                <a:latin typeface="+mj-lt"/>
                <a:ea typeface="宋体" panose="02010600030101010101" pitchFamily="2" charset="-122"/>
                <a:cs typeface="+mj-lt"/>
              </a:rPr>
              <a:t> </a:t>
            </a:r>
            <a:r>
              <a:rPr kumimoji="0" lang="en-US" altLang="zh-CN" sz="4000" kern="1200" cap="none" spc="0" normalizeH="0" baseline="0" noProof="0" err="1">
                <a:solidFill>
                  <a:srgbClr val="C00000"/>
                </a:solidFill>
                <a:latin typeface="+mj-lt"/>
                <a:cs typeface="+mj-lt"/>
              </a:rPr>
              <a:t>liáo</a:t>
            </a:r>
            <a:r>
              <a:rPr kumimoji="0" lang="en-US" altLang="zh-CN" sz="4000" kern="1200" cap="none" spc="0" normalizeH="0" baseline="0" noProof="0">
                <a:solidFill>
                  <a:srgbClr val="C00000"/>
                </a:solidFill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kumimoji="0" lang="zh-CN" altLang="en-US" sz="4000" kern="1200" cap="none" spc="0" normalizeH="0" baseline="0" noProof="0">
                <a:solidFill>
                  <a:srgbClr val="C00000"/>
                </a:solidFill>
                <a:latin typeface="Arial" pitchFamily="34" charset="0"/>
                <a:ea typeface="+mj-ea"/>
                <a:cs typeface="Arial" pitchFamily="34" charset="0"/>
              </a:rPr>
              <a:t> </a:t>
            </a:r>
            <a:endParaRPr kumimoji="0" lang="en-US" altLang="zh-CN" sz="4000" kern="1200" cap="none" spc="0" normalizeH="0" baseline="0" noProof="0">
              <a:solidFill>
                <a:srgbClr val="C00000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R="0" defTabSz="914400">
              <a:lnSpc>
                <a:spcPct val="120000"/>
              </a:lnSpc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4000" kern="1200" cap="none" spc="0" normalizeH="0" baseline="0" noProof="0">
                <a:solidFill>
                  <a:srgbClr val="C00000"/>
                </a:solidFill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kumimoji="0" lang="en-US" altLang="zh-CN" sz="4000" kern="1200" cap="none" spc="0" normalizeH="0" baseline="0" noProof="0" err="1">
                <a:solidFill>
                  <a:srgbClr val="C00000"/>
                </a:solidFill>
                <a:latin typeface="Arial" pitchFamily="34" charset="0"/>
                <a:ea typeface="+mj-ea"/>
                <a:cs typeface="Arial" pitchFamily="34" charset="0"/>
              </a:rPr>
              <a:t>rù</a:t>
            </a:r>
            <a:r>
              <a:rPr kumimoji="0" lang="zh-CN" altLang="en-US" sz="4000" kern="1200" cap="none" spc="0" normalizeH="0" baseline="0" noProof="0">
                <a:solidFill>
                  <a:srgbClr val="C00000"/>
                </a:solidFill>
                <a:latin typeface="Arial" pitchFamily="34" charset="0"/>
                <a:ea typeface="+mj-ea"/>
                <a:cs typeface="Arial" pitchFamily="34" charset="0"/>
              </a:rPr>
              <a:t>   </a:t>
            </a:r>
            <a:endParaRPr kumimoji="0" lang="en-US" altLang="zh-CN" sz="4000" kern="1200" cap="none" spc="0" normalizeH="0" baseline="0" noProof="0">
              <a:solidFill>
                <a:srgbClr val="C00000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R="0" defTabSz="914400">
              <a:lnSpc>
                <a:spcPct val="120000"/>
              </a:lnSpc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4000" kern="1200" cap="none" spc="0" normalizeH="0" baseline="0" noProof="0">
                <a:solidFill>
                  <a:srgbClr val="C00000"/>
                </a:solidFill>
                <a:latin typeface="Arial" pitchFamily="34" charset="0"/>
                <a:ea typeface="+mj-ea"/>
                <a:cs typeface="Arial" pitchFamily="34" charset="0"/>
              </a:rPr>
              <a:t> qīn </a:t>
            </a:r>
            <a:endParaRPr kumimoji="0" lang="en-US" altLang="zh-CN" sz="4000" kern="1200" cap="none" spc="0" normalizeH="0" baseline="0" noProof="0">
              <a:solidFill>
                <a:srgbClr val="C00000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R="0" defTabSz="914400">
              <a:lnSpc>
                <a:spcPct val="120000"/>
              </a:lnSpc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4000" kern="1200" cap="none" spc="0" normalizeH="0" baseline="0" noProof="0">
                <a:solidFill>
                  <a:srgbClr val="C00000"/>
                </a:solidFill>
                <a:latin typeface="Arial" pitchFamily="34" charset="0"/>
                <a:ea typeface="+mj-ea"/>
                <a:cs typeface="Arial" pitchFamily="34" charset="0"/>
              </a:rPr>
              <a:t> kuī </a:t>
            </a:r>
            <a:endParaRPr kumimoji="0" lang="en-US" altLang="zh-CN" sz="4000" kern="1200" cap="none" spc="0" normalizeH="0" baseline="0" noProof="0">
              <a:solidFill>
                <a:srgbClr val="C00000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R="0" defTabSz="914400">
              <a:lnSpc>
                <a:spcPct val="120000"/>
              </a:lnSpc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4000" kern="1200" cap="none" spc="0" normalizeH="0" baseline="0" noProof="0">
                <a:solidFill>
                  <a:srgbClr val="C00000"/>
                </a:solidFill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kumimoji="0" lang="en-US" altLang="zh-CN" sz="4000" kern="1200" cap="none" spc="0" normalizeH="0" baseline="0" noProof="0">
                <a:solidFill>
                  <a:srgbClr val="C00000"/>
                </a:solidFill>
                <a:latin typeface="Arial" pitchFamily="34" charset="0"/>
                <a:ea typeface="+mj-ea"/>
                <a:cs typeface="Arial" pitchFamily="34" charset="0"/>
              </a:rPr>
              <a:t>y</a:t>
            </a:r>
            <a:r>
              <a:rPr lang="en-US" altLang="zh-CN" sz="4000" noProof="0" err="1">
                <a:solidFill>
                  <a:srgbClr val="C00000"/>
                </a:solidFill>
                <a:latin typeface="Arial" pitchFamily="34" charset="0"/>
                <a:ea typeface="+mj-ea"/>
                <a:cs typeface="Arial" pitchFamily="34" charset="0"/>
                <a:sym typeface="+mn-ea"/>
              </a:rPr>
              <a:t>á</a:t>
            </a:r>
            <a:r>
              <a:rPr kumimoji="0" lang="en-US" altLang="zh-CN" sz="4000" kern="1200" cap="none" spc="0" normalizeH="0" baseline="0" noProof="0">
                <a:solidFill>
                  <a:srgbClr val="C00000"/>
                </a:solidFill>
                <a:latin typeface="Arial" pitchFamily="34" charset="0"/>
                <a:ea typeface="+mj-ea"/>
                <a:cs typeface="Arial" pitchFamily="34" charset="0"/>
              </a:rPr>
              <a:t>n</a:t>
            </a:r>
            <a:r>
              <a:rPr kumimoji="0" lang="zh-CN" altLang="en-US" sz="4000" kern="1200" cap="none" spc="0" normalizeH="0" baseline="0" noProof="0">
                <a:solidFill>
                  <a:srgbClr val="C00000"/>
                </a:solidFill>
                <a:latin typeface="Arial" pitchFamily="34" charset="0"/>
                <a:ea typeface="+mj-ea"/>
                <a:cs typeface="Arial" pitchFamily="34" charset="0"/>
              </a:rPr>
              <a:t>     </a:t>
            </a:r>
            <a:endParaRPr kumimoji="0" lang="en-US" altLang="zh-CN" sz="4000" kern="1200" cap="none" spc="0" normalizeH="0" baseline="0" noProof="0">
              <a:solidFill>
                <a:srgbClr val="C00000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R="0" defTabSz="914400">
              <a:lnSpc>
                <a:spcPct val="120000"/>
              </a:lnSpc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4000" kern="1200" cap="none" spc="0" normalizeH="0" baseline="0" noProof="0">
                <a:solidFill>
                  <a:srgbClr val="C00000"/>
                </a:solidFill>
                <a:latin typeface="Arial" pitchFamily="34" charset="0"/>
                <a:ea typeface="+mj-ea"/>
                <a:cs typeface="Arial" pitchFamily="34" charset="0"/>
              </a:rPr>
              <a:t> j</a:t>
            </a:r>
            <a:r>
              <a:rPr kumimoji="0" lang="el-GR" altLang="zh-CN" sz="4000" kern="1200" cap="none" spc="0" normalizeH="0" baseline="0" noProof="0">
                <a:solidFill>
                  <a:srgbClr val="C00000"/>
                </a:solidFill>
                <a:latin typeface="Arial" pitchFamily="34" charset="0"/>
                <a:ea typeface="+mj-ea"/>
                <a:cs typeface="Arial" pitchFamily="34" charset="0"/>
              </a:rPr>
              <a:t>ί</a:t>
            </a:r>
            <a:r>
              <a:rPr kumimoji="0" lang="en-US" altLang="zh-CN" sz="4000" kern="1200" cap="none" spc="0" normalizeH="0" baseline="0" noProof="0">
                <a:solidFill>
                  <a:srgbClr val="C00000"/>
                </a:solidFill>
                <a:latin typeface="Arial" pitchFamily="34" charset="0"/>
                <a:ea typeface="+mj-ea"/>
                <a:cs typeface="Arial" pitchFamily="34" charset="0"/>
              </a:rPr>
              <a:t>  </a:t>
            </a:r>
            <a:r>
              <a:rPr kumimoji="0" lang="zh-CN" altLang="en-US" sz="4000" kern="1200" cap="none" spc="0" normalizeH="0" baseline="0" noProof="0">
                <a:solidFill>
                  <a:srgbClr val="C00000"/>
                </a:solidFill>
                <a:latin typeface="Arial" pitchFamily="34" charset="0"/>
                <a:ea typeface="+mj-ea"/>
                <a:cs typeface="Arial" pitchFamily="34" charset="0"/>
              </a:rPr>
              <a:t>  </a:t>
            </a:r>
            <a:endParaRPr kumimoji="0" lang="en-US" altLang="zh-CN" sz="4000" kern="1200" cap="none" spc="0" normalizeH="0" baseline="0" noProof="0">
              <a:solidFill>
                <a:srgbClr val="C00000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R="0" defTabSz="914400">
              <a:lnSpc>
                <a:spcPct val="120000"/>
              </a:lnSpc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4000" kern="1200" cap="none" spc="0" normalizeH="0" baseline="0" noProof="0">
                <a:solidFill>
                  <a:srgbClr val="C00000"/>
                </a:solidFill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kumimoji="0" lang="en-US" altLang="zh-CN" sz="4000" kern="1200" cap="none" spc="0" normalizeH="0" baseline="0" noProof="0" err="1">
                <a:solidFill>
                  <a:srgbClr val="C00000"/>
                </a:solidFill>
                <a:latin typeface="Arial" pitchFamily="34" charset="0"/>
                <a:ea typeface="+mj-ea"/>
                <a:cs typeface="Arial" pitchFamily="34" charset="0"/>
              </a:rPr>
              <a:t>pǔ</a:t>
            </a:r>
            <a:r>
              <a:rPr kumimoji="0" lang="zh-CN" altLang="en-US" sz="4000" kern="1200" cap="none" spc="0" normalizeH="0" baseline="0" noProof="0">
                <a:solidFill>
                  <a:srgbClr val="C00000"/>
                </a:solidFill>
                <a:latin typeface="Arial" pitchFamily="34" charset="0"/>
                <a:ea typeface="+mj-ea"/>
                <a:cs typeface="Arial" pitchFamily="34" charset="0"/>
              </a:rPr>
              <a:t>  </a:t>
            </a:r>
            <a:endParaRPr kumimoji="0" lang="zh-CN" altLang="en-US" sz="4000" kern="1200" cap="none" spc="0" normalizeH="0" baseline="0" noProof="0">
              <a:solidFill>
                <a:srgbClr val="C00000"/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10"/>
            </p:custDataLst>
          </p:nvPr>
        </p:nvSpPr>
        <p:spPr>
          <a:xfrm>
            <a:off x="3589655" y="1247775"/>
            <a:ext cx="7567295" cy="4815840"/>
          </a:xfrm>
          <a:prstGeom prst="rect">
            <a:avLst/>
          </a:prstGeom>
          <a:noFill/>
          <a:ln w="12700" cmpd="sng">
            <a:noFill/>
            <a:prstDash val="solid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60000"/>
              </a:lnSpc>
            </a:pP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　　</a:t>
            </a:r>
            <a:r>
              <a:rPr lang="zh-CN" altLang="en-US" sz="32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燎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沈香，消</a:t>
            </a:r>
            <a:r>
              <a:rPr lang="zh-CN" altLang="en-US" sz="32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溽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暑。鸟雀呼晴，</a:t>
            </a:r>
            <a:r>
              <a:rPr lang="zh-CN" altLang="en-US" sz="32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侵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晓</a:t>
            </a:r>
            <a:r>
              <a:rPr lang="zh-CN" altLang="en-US" sz="32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窥檐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语。叶上初阳干宿雨，水面清圆，一一风荷举。</a:t>
            </a:r>
            <a:endParaRPr lang="zh-CN" altLang="en-US" sz="32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60000"/>
              </a:lnSpc>
            </a:pP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　　故乡遥，何日去？家住吴门，久作长安旅。五月渔郎相忆否？小</a:t>
            </a:r>
            <a:r>
              <a:rPr lang="zh-CN" altLang="en-US" sz="32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楫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轻舟，梦入芙蓉</a:t>
            </a:r>
            <a:r>
              <a:rPr lang="zh-CN" altLang="en-US" sz="32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浦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zh-CN" altLang="en-US" sz="32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" name="标题 1" title="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489655" y="542360"/>
            <a:ext cx="10969200" cy="705600"/>
          </a:xfrm>
          <a:prstGeom prst="rect">
            <a:avLst/>
          </a:prstGeom>
        </p:spPr>
        <p:txBody>
          <a:bodyPr vert="horz" lIns="90000" tIns="46800" rIns="90000" bIns="46800" rtlCol="0" anchor="ctr" anchorCtr="0">
            <a:no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6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>
                <a:solidFill>
                  <a:srgbClr val="C00000"/>
                </a:solidFill>
                <a:latin typeface="华文行楷" panose="02010800040101010101" charset="-122"/>
                <a:ea typeface="华文行楷" panose="02010800040101010101" charset="-122"/>
              </a:rPr>
              <a:t>诵读正音</a:t>
            </a:r>
            <a:endParaRPr lang="zh-CN" altLang="en-US" sz="4400">
              <a:solidFill>
                <a:srgbClr val="C00000"/>
              </a:solidFill>
              <a:latin typeface="华文行楷" panose="02010800040101010101" charset="-122"/>
              <a:ea typeface="华文行楷" panose="0201080004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标题 69634" title=""/>
          <p:cNvSpPr>
            <a:spLocks noGrp="1" noChangeArrowheads="1"/>
          </p:cNvSpPr>
          <p:nvPr>
            <p:ph type="title"/>
            <p:custDataLst>
              <p:tags r:id="rId3"/>
            </p:custDataLst>
          </p:nvPr>
        </p:nvSpPr>
        <p:spPr>
          <a:xfrm>
            <a:off x="4572000" y="762000"/>
            <a:ext cx="4267200" cy="990600"/>
          </a:xfrm>
        </p:spPr>
        <p:txBody>
          <a:bodyPr vert="horz" wrap="square" lIns="91440" tIns="45720" rIns="91440" bIns="45720" numCol="1" anchor="ctr" anchorCtr="0" compatLnSpc="1"/>
          <a:lstStyle/>
          <a:p>
            <a:pPr marL="0" marR="0" lvl="0" indent="0" algn="ct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j-cs"/>
              </a:rPr>
              <a:t>苏幕遮</a:t>
            </a:r>
            <a:r>
              <a:rPr kumimoji="0" lang="zh-CN" altLang="en-US" sz="5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j-cs"/>
              </a:rPr>
              <a:t> </a:t>
            </a: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j-cs"/>
              </a:rPr>
              <a:t>周邦彦</a:t>
            </a:r>
            <a:endParaRPr kumimoji="0" lang="zh-CN" altLang="en-US" sz="2800" b="1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+mn-ea"/>
              <a:cs typeface="+mj-cs"/>
            </a:endParaRPr>
          </a:p>
        </p:txBody>
      </p:sp>
      <p:sp>
        <p:nvSpPr>
          <p:cNvPr id="4" name="文本占位符 69635" title=""/>
          <p:cNvSpPr txBox="1">
            <a:spLocks noChangeArrowheads="1"/>
          </p:cNvSpPr>
          <p:nvPr>
            <p:custDataLst>
              <p:tags r:id="rId4"/>
            </p:custDataLst>
          </p:nvPr>
        </p:nvSpPr>
        <p:spPr>
          <a:xfrm>
            <a:off x="2971800" y="2005013"/>
            <a:ext cx="7239000" cy="4243388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indent="-342900" defTabSz="457200" eaLnBrk="0" hangingPunct="0">
              <a:lnSpc>
                <a:spcPct val="130000"/>
              </a:lnSpc>
              <a:spcBef>
                <a:spcPct val="20000"/>
              </a:spcBef>
              <a:buClrTx/>
              <a:buSzTx/>
              <a:buFontTx/>
              <a:buNone/>
              <a:defRPr/>
            </a:pPr>
            <a:r>
              <a:rPr kumimoji="0" lang="zh-CN" altLang="en-US" sz="2000" kern="1200" cap="none" spc="0" normalizeH="0" baseline="0" noProof="0">
                <a:solidFill>
                  <a:srgbClr val="000000"/>
                </a:solidFill>
                <a:latin typeface="华文新魏" pitchFamily="2" charset="-122"/>
                <a:ea typeface="华文新魏" pitchFamily="2" charset="-122"/>
                <a:cs typeface="+mn-cs"/>
              </a:rPr>
              <a:t>        </a:t>
            </a:r>
            <a:r>
              <a:rPr kumimoji="0" lang="zh-CN" altLang="en-US" sz="3200" b="1" kern="1200" cap="none" spc="0" normalizeH="0" baseline="0" noProof="0" smtClean="0">
                <a:latin typeface="+mn-ea"/>
                <a:ea typeface="+mn-ea"/>
                <a:cs typeface="+mn-cs"/>
              </a:rPr>
              <a:t>燎</a:t>
            </a:r>
            <a:r>
              <a:rPr kumimoji="0" lang="zh-CN" altLang="en-US" sz="3200" b="1" kern="1200" cap="none" spc="0" normalizeH="0" baseline="0" noProof="0">
                <a:latin typeface="+mn-ea"/>
                <a:ea typeface="+mn-ea"/>
                <a:cs typeface="+mn-cs"/>
              </a:rPr>
              <a:t>沉香，消溽暑，鸟雀呼晴，侵晓窥檐语。叶上初阳干宿雨，水面清圆，一一风荷举。</a:t>
            </a:r>
            <a:endParaRPr kumimoji="0" lang="zh-CN" altLang="en-US" sz="3200" b="1" kern="1200" cap="none" spc="0" normalizeH="0" baseline="0" noProof="0">
              <a:latin typeface="+mn-ea"/>
              <a:ea typeface="+mn-ea"/>
              <a:cs typeface="+mn-cs"/>
            </a:endParaRPr>
          </a:p>
          <a:p>
            <a:pPr marL="342900" marR="0" indent="-342900" defTabSz="457200" eaLnBrk="0" hangingPunct="0">
              <a:lnSpc>
                <a:spcPct val="150000"/>
              </a:lnSpc>
              <a:spcBef>
                <a:spcPct val="20000"/>
              </a:spcBef>
              <a:buClrTx/>
              <a:buSzTx/>
              <a:buFontTx/>
              <a:buNone/>
              <a:defRPr/>
            </a:pPr>
            <a:r>
              <a:rPr kumimoji="0" lang="zh-CN" altLang="en-US" sz="3200" b="1" kern="1200" cap="none" spc="0" normalizeH="0" baseline="0" noProof="0">
                <a:latin typeface="+mn-ea"/>
                <a:ea typeface="+mn-ea"/>
                <a:cs typeface="+mn-cs"/>
              </a:rPr>
              <a:t>      故乡遥，何日去？家住吴门，久作长安旅。五月渔郎相忆否？小楫轻舟，梦入芙蓉浦。 </a:t>
            </a:r>
            <a:endParaRPr kumimoji="0" lang="zh-CN" altLang="en-US" sz="3200" b="1" kern="1200" cap="none" spc="0" normalizeH="0" baseline="0" noProof="0">
              <a:latin typeface="+mn-ea"/>
              <a:ea typeface="+mn-ea"/>
              <a:cs typeface="+mn-cs"/>
            </a:endParaRPr>
          </a:p>
        </p:txBody>
      </p:sp>
      <p:sp>
        <p:nvSpPr>
          <p:cNvPr id="5125" name="文本框 69636" title=""/>
          <p:cNvSpPr txBox="1"/>
          <p:nvPr>
            <p:custDataLst>
              <p:tags r:id="rId5"/>
            </p:custDataLst>
          </p:nvPr>
        </p:nvSpPr>
        <p:spPr>
          <a:xfrm>
            <a:off x="3962400" y="1700213"/>
            <a:ext cx="1219200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li</a:t>
            </a:r>
            <a:r>
              <a:rPr lang="en-US" altLang="zh-CN" sz="2800" b="1">
                <a:solidFill>
                  <a:srgbClr val="FF0000"/>
                </a:solidFill>
                <a:latin typeface="Arial" pitchFamily="34" charset="0"/>
              </a:rPr>
              <a:t>á</a:t>
            </a:r>
            <a:r>
              <a:rPr lang="en-US" altLang="zh-CN" sz="28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o</a:t>
            </a:r>
            <a:endParaRPr lang="en-US" altLang="zh-CN" sz="28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5126" name="文本框 69637" title=""/>
          <p:cNvSpPr txBox="1"/>
          <p:nvPr>
            <p:custDataLst>
              <p:tags r:id="rId6"/>
            </p:custDataLst>
          </p:nvPr>
        </p:nvSpPr>
        <p:spPr>
          <a:xfrm>
            <a:off x="6248400" y="1624013"/>
            <a:ext cx="685800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rù</a:t>
            </a:r>
            <a:endParaRPr lang="en-US" altLang="zh-CN" sz="28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5127" name="文本框 69638" title=""/>
          <p:cNvSpPr txBox="1"/>
          <p:nvPr>
            <p:custDataLst>
              <p:tags r:id="rId7"/>
            </p:custDataLst>
          </p:nvPr>
        </p:nvSpPr>
        <p:spPr>
          <a:xfrm>
            <a:off x="3733800" y="2400300"/>
            <a:ext cx="762000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kuī</a:t>
            </a:r>
            <a:endParaRPr lang="en-US" altLang="zh-CN" sz="28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5128" name="文本框 69639" title=""/>
          <p:cNvSpPr txBox="1"/>
          <p:nvPr>
            <p:custDataLst>
              <p:tags r:id="rId8"/>
            </p:custDataLst>
          </p:nvPr>
        </p:nvSpPr>
        <p:spPr>
          <a:xfrm>
            <a:off x="9144000" y="4519613"/>
            <a:ext cx="609600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jí</a:t>
            </a:r>
            <a:endParaRPr lang="en-US" altLang="zh-CN" sz="28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5129" name="文本框 69640" title=""/>
          <p:cNvSpPr txBox="1"/>
          <p:nvPr>
            <p:custDataLst>
              <p:tags r:id="rId9"/>
            </p:custDataLst>
          </p:nvPr>
        </p:nvSpPr>
        <p:spPr>
          <a:xfrm>
            <a:off x="5867400" y="5357813"/>
            <a:ext cx="609600" cy="43561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ct val="2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pǔ</a:t>
            </a:r>
            <a:endParaRPr lang="en-US" altLang="zh-CN" sz="28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5130" name="文本框 69641" title=""/>
          <p:cNvSpPr txBox="1"/>
          <p:nvPr>
            <p:custDataLst>
              <p:tags r:id="rId10"/>
            </p:custDataLst>
          </p:nvPr>
        </p:nvSpPr>
        <p:spPr>
          <a:xfrm>
            <a:off x="7848600" y="4519613"/>
            <a:ext cx="609600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f</a:t>
            </a:r>
            <a:r>
              <a:rPr lang="en-US" altLang="zh-CN" sz="2800" b="1">
                <a:solidFill>
                  <a:srgbClr val="FF0000"/>
                </a:solidFill>
                <a:latin typeface="Arial" pitchFamily="34" charset="0"/>
              </a:rPr>
              <a:t>ǔ</a:t>
            </a:r>
            <a:endParaRPr lang="en-US" altLang="zh-CN" sz="2800" b="1">
              <a:solidFill>
                <a:srgbClr val="FF0000"/>
              </a:solidFill>
              <a:latin typeface="Arial" pitchFamily="34" charset="0"/>
            </a:endParaRPr>
          </a:p>
        </p:txBody>
      </p:sp>
      <p:grpSp>
        <p:nvGrpSpPr>
          <p:cNvPr id="5131" name="组合 14" title=""/>
          <p:cNvGrpSpPr/>
          <p:nvPr>
            <p:custDataLst>
              <p:tags r:id="rId11"/>
            </p:custDataLst>
          </p:nvPr>
        </p:nvGrpSpPr>
        <p:grpSpPr>
          <a:xfrm>
            <a:off x="1981200" y="1471613"/>
            <a:ext cx="762000" cy="5210175"/>
            <a:chOff x="457200" y="1471612"/>
            <a:chExt cx="762000" cy="5210176"/>
          </a:xfrm>
        </p:grpSpPr>
        <p:sp>
          <p:nvSpPr>
            <p:cNvPr id="11" name="矩形 10"/>
            <p:cNvSpPr/>
            <p:nvPr>
              <p:custDataLst>
                <p:tags r:id="rId12"/>
              </p:custDataLst>
            </p:nvPr>
          </p:nvSpPr>
          <p:spPr>
            <a:xfrm>
              <a:off x="457200" y="1471612"/>
              <a:ext cx="762000" cy="5210176"/>
            </a:xfrm>
            <a:prstGeom prst="rect">
              <a:avLst/>
            </a:prstGeom>
            <a:noFill/>
            <a:ln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5134" name="矩形 11"/>
            <p:cNvSpPr/>
            <p:nvPr>
              <p:custDataLst>
                <p:tags r:id="rId13"/>
              </p:custDataLst>
            </p:nvPr>
          </p:nvSpPr>
          <p:spPr>
            <a:xfrm>
              <a:off x="482600" y="1600200"/>
              <a:ext cx="736600" cy="4953000"/>
            </a:xfrm>
            <a:prstGeom prst="rect">
              <a:avLst/>
            </a:prstGeom>
            <a:noFill/>
            <a:ln w="9525">
              <a:noFill/>
            </a:ln>
          </p:spPr>
          <p:txBody>
            <a:bodyPr vert="eaVer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 b="1">
                  <a:solidFill>
                    <a:srgbClr val="C00000"/>
                  </a:solidFill>
                  <a:latin typeface="微软雅黑" panose="020b0503020204020204" charset="-122"/>
                  <a:ea typeface="微软雅黑" panose="020b0503020204020204" charset="-122"/>
                </a:rPr>
                <a:t>二  听读词作，初步感知</a:t>
              </a:r>
              <a:endParaRPr lang="zh-CN" altLang="en-US" sz="36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6" name="矩形 15" title="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1600200" y="2863850"/>
            <a:ext cx="9067800" cy="279971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base" latinLnBrk="1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燎</a:t>
            </a: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/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沉香，消</a:t>
            </a: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/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溽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暑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。鸟雀</a:t>
            </a: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/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呼晴，侵晓</a:t>
            </a: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/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窥</a:t>
            </a: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/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檐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语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。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  <a:p>
            <a:pPr marL="0" marR="0" lvl="0" indent="0" algn="l" defTabSz="457200" rtl="0" eaLnBrk="1" fontAlgn="base" latinLnBrk="1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叶上</a:t>
            </a: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/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初阳</a:t>
            </a: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/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干</a:t>
            </a: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/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宿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雨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，水面</a:t>
            </a: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/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清圆，一一</a:t>
            </a: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/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风荷</a:t>
            </a: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/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举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。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  <a:p>
            <a:pPr marL="0" marR="0" lvl="0" indent="0" algn="l" defTabSz="457200" rtl="0" eaLnBrk="1" fontAlgn="base" latinLnBrk="1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故乡</a:t>
            </a: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/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遥，何日</a:t>
            </a: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/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去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？家住</a:t>
            </a: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/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吴门，久作</a:t>
            </a: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/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长安</a:t>
            </a: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/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旅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。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  <a:p>
            <a:pPr marL="0" marR="0" lvl="0" indent="0" algn="l" defTabSz="457200" rtl="0" eaLnBrk="1" fontAlgn="base" latinLnBrk="1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五月</a:t>
            </a: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/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渔郎</a:t>
            </a: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/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相忆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否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？小楫</a:t>
            </a: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/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轻舟，梦入</a:t>
            </a: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/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芙蓉</a:t>
            </a: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/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浦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。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17" name="矩形 16" title="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1752600" y="1554163"/>
            <a:ext cx="5029200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base" latinLnBrk="1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全词押“</a:t>
            </a: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u</a:t>
            </a: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”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韵，节拍如下：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146" name="标题 7" title="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981200" y="274638"/>
            <a:ext cx="8229600" cy="77787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j-cs"/>
              </a:defRPr>
            </a:lvl1pPr>
          </a:lstStyle>
          <a:p>
            <a:pPr marL="0" lvl="0" indent="0" eaLnBrk="1" hangingPunct="0"/>
            <a:r>
              <a:rPr lang="zh-CN" altLang="en-US" sz="4800" b="1" spc="0">
                <a:solidFill>
                  <a:srgbClr val="FF0000"/>
                </a:solidFill>
                <a:ea typeface="隶书" panose="02010509060101010101" pitchFamily="49" charset="-122"/>
              </a:rPr>
              <a:t>再读文本，读通文意</a:t>
            </a:r>
            <a:br>
              <a:rPr lang="zh-CN" altLang="en-US" sz="4800" b="1" spc="0">
                <a:solidFill>
                  <a:srgbClr val="FF0000"/>
                </a:solidFill>
                <a:ea typeface="隶书" panose="02010509060101010101" pitchFamily="49" charset="-122"/>
              </a:rPr>
            </a:br>
            <a:endParaRPr lang="zh-CN" altLang="en-US"/>
          </a:p>
        </p:txBody>
      </p:sp>
      <p:sp>
        <p:nvSpPr>
          <p:cNvPr id="6147" name="内容占位符 4" title="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1703388" y="1196975"/>
            <a:ext cx="5616575" cy="5073650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>
              <a:lnSpc>
                <a:spcPct val="125000"/>
              </a:lnSpc>
              <a:buNone/>
            </a:pPr>
            <a:r>
              <a:rPr lang="zh-CN" altLang="en-US" b="1">
                <a:solidFill>
                  <a:schemeClr val="accent2"/>
                </a:solidFill>
              </a:rPr>
              <a:t>       燎沉香，消溽暑。鸟雀呼晴，侵晓窥檐语。叶上初阳干宿雨，水面清圆，一一风荷举。</a:t>
            </a:r>
            <a:endParaRPr lang="en-US" altLang="zh-CN" b="1">
              <a:solidFill>
                <a:schemeClr val="accent2"/>
              </a:solidFill>
            </a:endParaRPr>
          </a:p>
          <a:p>
            <a:pPr marL="0" lvl="0" indent="0">
              <a:lnSpc>
                <a:spcPct val="125000"/>
              </a:lnSpc>
              <a:buNone/>
            </a:pPr>
            <a:endParaRPr lang="en-US" altLang="zh-CN">
              <a:solidFill>
                <a:srgbClr val="0D0B3D"/>
              </a:solidFill>
            </a:endParaRPr>
          </a:p>
        </p:txBody>
      </p:sp>
      <p:sp>
        <p:nvSpPr>
          <p:cNvPr id="6148" name="内容占位符 8" title="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7319963" y="1341438"/>
            <a:ext cx="3348037" cy="4784725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2400" b="1">
                <a:solidFill>
                  <a:srgbClr val="7030A0"/>
                </a:solidFill>
              </a:rPr>
              <a:t>注释：</a:t>
            </a:r>
            <a:endParaRPr lang="zh-CN" altLang="en-US" sz="2400" b="1">
              <a:solidFill>
                <a:srgbClr val="7030A0"/>
              </a:solidFill>
            </a:endParaRPr>
          </a:p>
          <a:p>
            <a:pPr lvl="0"/>
            <a:r>
              <a:rPr lang="zh-CN" altLang="en-US" sz="2400" b="1">
                <a:solidFill>
                  <a:srgbClr val="7030A0"/>
                </a:solidFill>
              </a:rPr>
              <a:t>燎：烧。</a:t>
            </a:r>
            <a:endParaRPr lang="zh-CN" altLang="en-US" sz="2400" b="1">
              <a:solidFill>
                <a:srgbClr val="7030A0"/>
              </a:solidFill>
            </a:endParaRPr>
          </a:p>
          <a:p>
            <a:pPr lvl="0"/>
            <a:r>
              <a:rPr lang="zh-CN" altLang="en-US" sz="2400" b="1">
                <a:solidFill>
                  <a:srgbClr val="7030A0"/>
                </a:solidFill>
              </a:rPr>
              <a:t>沉香：木名，其芯材可作熏香料。</a:t>
            </a:r>
            <a:endParaRPr lang="zh-CN" altLang="en-US" sz="2400" b="1">
              <a:solidFill>
                <a:srgbClr val="7030A0"/>
              </a:solidFill>
            </a:endParaRPr>
          </a:p>
          <a:p>
            <a:pPr lvl="0"/>
            <a:r>
              <a:rPr lang="zh-CN" altLang="en-US" sz="2400" b="1">
                <a:solidFill>
                  <a:srgbClr val="7030A0"/>
                </a:solidFill>
              </a:rPr>
              <a:t>消溽暑：消除潮湿的暑气。</a:t>
            </a:r>
            <a:endParaRPr lang="zh-CN" altLang="en-US" sz="2400" b="1">
              <a:solidFill>
                <a:srgbClr val="7030A0"/>
              </a:solidFill>
            </a:endParaRPr>
          </a:p>
          <a:p>
            <a:pPr lvl="0"/>
            <a:r>
              <a:rPr lang="zh-CN" altLang="en-US" sz="2400" b="1">
                <a:solidFill>
                  <a:srgbClr val="7030A0"/>
                </a:solidFill>
              </a:rPr>
              <a:t>溽：湿润，潮湿。</a:t>
            </a:r>
            <a:endParaRPr lang="zh-CN" altLang="en-US" sz="2400" b="1">
              <a:solidFill>
                <a:srgbClr val="7030A0"/>
              </a:solidFill>
            </a:endParaRPr>
          </a:p>
          <a:p>
            <a:pPr lvl="0"/>
            <a:r>
              <a:rPr lang="zh-CN" altLang="en-US" sz="2400" b="1">
                <a:solidFill>
                  <a:srgbClr val="7030A0"/>
                </a:solidFill>
              </a:rPr>
              <a:t>侵晓：天快亮之时。</a:t>
            </a:r>
            <a:endParaRPr lang="zh-CN" altLang="en-US" sz="2400" b="1">
              <a:solidFill>
                <a:srgbClr val="7030A0"/>
              </a:solidFill>
            </a:endParaRPr>
          </a:p>
          <a:p>
            <a:pPr lvl="0"/>
            <a:r>
              <a:rPr lang="zh-CN" altLang="en-US" sz="2400" b="1">
                <a:solidFill>
                  <a:srgbClr val="7030A0"/>
                </a:solidFill>
              </a:rPr>
              <a:t>侵：渐近。</a:t>
            </a:r>
            <a:endParaRPr lang="en-US" altLang="zh-CN" sz="2400" b="1">
              <a:solidFill>
                <a:srgbClr val="7030A0"/>
              </a:solidFill>
            </a:endParaRPr>
          </a:p>
          <a:p>
            <a:pPr lvl="0"/>
            <a:r>
              <a:rPr lang="zh-CN" altLang="en-US" sz="2400" b="1">
                <a:solidFill>
                  <a:srgbClr val="7030A0"/>
                </a:solidFill>
              </a:rPr>
              <a:t>宿雨：昨夜下的雨。</a:t>
            </a:r>
            <a:endParaRPr lang="en-US" altLang="zh-CN" sz="2400" b="1">
              <a:solidFill>
                <a:srgbClr val="7030A0"/>
              </a:solidFill>
            </a:endParaRPr>
          </a:p>
          <a:p>
            <a:pPr lvl="0"/>
            <a:endParaRPr lang="zh-CN" altLang="en-US" sz="2400">
              <a:solidFill>
                <a:srgbClr val="7030A0"/>
              </a:solidFill>
            </a:endParaRPr>
          </a:p>
          <a:p>
            <a:pPr lvl="0"/>
            <a:endParaRPr lang="zh-CN" altLang="en-US"/>
          </a:p>
          <a:p>
            <a:pPr lvl="0"/>
            <a:endParaRPr lang="zh-CN" altLang="en-US"/>
          </a:p>
          <a:p>
            <a:pPr lvl="0"/>
            <a:endParaRPr lang="zh-CN" altLang="en-US"/>
          </a:p>
        </p:txBody>
      </p:sp>
      <p:sp>
        <p:nvSpPr>
          <p:cNvPr id="6149" name="内容占位符 4" title=""/>
          <p:cNvSpPr txBox="1"/>
          <p:nvPr>
            <p:custDataLst>
              <p:tags r:id="rId6"/>
            </p:custDataLst>
          </p:nvPr>
        </p:nvSpPr>
        <p:spPr bwMode="auto">
          <a:xfrm>
            <a:off x="1701800" y="2908300"/>
            <a:ext cx="5616575" cy="3760788"/>
          </a:xfrm>
          <a:prstGeom prst="rect">
            <a:avLst/>
          </a:prstGeom>
          <a:noFill/>
          <a:ln>
            <a:noFill/>
          </a:ln>
        </p:spPr>
        <p:txBody>
          <a:bodyPr vert="horz" numCol="1" compatLnSpc="1">
            <a:noAutofit/>
          </a:bodyPr>
          <a:lstStyle>
            <a:defPPr>
              <a:defRPr lang="zh-CN"/>
            </a:defPPr>
            <a:lvl1pPr marL="34290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hangingPunct="0">
              <a:lnSpc>
                <a:spcPct val="125000"/>
              </a:lnSpc>
              <a:buNone/>
            </a:pPr>
            <a:r>
              <a:rPr lang="zh-CN" altLang="en-US" sz="2800" spc="0">
                <a:solidFill>
                  <a:srgbClr val="0D0B3D"/>
                </a:solidFill>
              </a:rPr>
              <a:t>       </a:t>
            </a:r>
            <a:r>
              <a:rPr lang="zh-CN" altLang="en-US" sz="2800" b="1" spc="0">
                <a:solidFill>
                  <a:srgbClr val="00B050"/>
                </a:solidFill>
              </a:rPr>
              <a:t>细焚沉香，来消除夏天闷热潮湿的暑气。鸟雀鸣叫呼唤着晴天，拂晓时分鸟儿东张西望地在屋檐下“言语”。初升的太阳晒干了荷叶上残留的雨水，水面上的荷花清润圆正，荷叶迎着晨风，每一片荷叶都挺出水面。 </a:t>
            </a:r>
            <a:endParaRPr lang="zh-CN" altLang="en-US" sz="2800" b="1">
              <a:solidFill>
                <a:srgbClr val="00B050"/>
              </a:solidFill>
            </a:endParaRPr>
          </a:p>
          <a:p>
            <a:pPr marL="0" lvl="0" indent="0" hangingPunct="0">
              <a:lnSpc>
                <a:spcPct val="125000"/>
              </a:lnSpc>
              <a:buNone/>
            </a:pPr>
            <a:endParaRPr lang="en-US" altLang="zh-CN" sz="2800">
              <a:solidFill>
                <a:srgbClr val="0D0B3D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  <p:bldP spid="6147" grpId="0" build="p"/>
      <p:bldP spid="6148" grpId="0" uiExpand="1" build="p"/>
      <p:bldP spid="614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7170" name="标题 7" title="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981200" y="274638"/>
            <a:ext cx="8229600" cy="77787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j-cs"/>
              </a:defRPr>
            </a:lvl1pPr>
          </a:lstStyle>
          <a:p>
            <a:pPr marL="0" lvl="0" indent="0" eaLnBrk="1" hangingPunct="0"/>
            <a:r>
              <a:rPr lang="zh-CN" altLang="en-US" sz="4800" b="1" spc="0">
                <a:solidFill>
                  <a:srgbClr val="FF0000"/>
                </a:solidFill>
                <a:ea typeface="隶书" panose="02010509060101010101" pitchFamily="49" charset="-122"/>
              </a:rPr>
              <a:t>再读文本，读通文意</a:t>
            </a:r>
            <a:br>
              <a:rPr lang="zh-CN" altLang="en-US" sz="4800" b="1" spc="0">
                <a:solidFill>
                  <a:srgbClr val="FF0000"/>
                </a:solidFill>
                <a:ea typeface="隶书" panose="02010509060101010101" pitchFamily="49" charset="-122"/>
              </a:rPr>
            </a:br>
            <a:endParaRPr lang="zh-CN" altLang="en-US"/>
          </a:p>
        </p:txBody>
      </p:sp>
      <p:sp>
        <p:nvSpPr>
          <p:cNvPr id="7171" name="内容占位符 4" title="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1708150" y="1341438"/>
            <a:ext cx="5616575" cy="5072062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>
              <a:lnSpc>
                <a:spcPct val="125000"/>
              </a:lnSpc>
              <a:buNone/>
            </a:pPr>
            <a:r>
              <a:rPr lang="zh-CN" altLang="en-US" b="1">
                <a:solidFill>
                  <a:schemeClr val="accent2"/>
                </a:solidFill>
              </a:rPr>
              <a:t>       故乡遥，何日去。家住吴门，久作长安旅。五月渔郎相忆否，小楫轻舟，梦入芙蓉浦。</a:t>
            </a:r>
            <a:endParaRPr lang="en-US" altLang="zh-CN">
              <a:solidFill>
                <a:srgbClr val="0D0B3D"/>
              </a:solidFill>
            </a:endParaRPr>
          </a:p>
        </p:txBody>
      </p:sp>
      <p:sp>
        <p:nvSpPr>
          <p:cNvPr id="7172" name="内容占位符 8" title="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7391400" y="2133600"/>
            <a:ext cx="3348038" cy="3311525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2400" b="1">
                <a:solidFill>
                  <a:srgbClr val="7030A0"/>
                </a:solidFill>
              </a:rPr>
              <a:t>注释：</a:t>
            </a:r>
            <a:endParaRPr lang="zh-CN" altLang="en-US" sz="2400" b="1">
              <a:solidFill>
                <a:srgbClr val="7030A0"/>
              </a:solidFill>
            </a:endParaRPr>
          </a:p>
          <a:p>
            <a:pPr lvl="0"/>
            <a:r>
              <a:rPr lang="zh-CN" altLang="en-US" sz="2400" b="1">
                <a:solidFill>
                  <a:srgbClr val="7030A0"/>
                </a:solidFill>
              </a:rPr>
              <a:t>吴门：现江苏苏州。</a:t>
            </a:r>
            <a:endParaRPr lang="en-US" altLang="zh-CN" sz="2400" b="1">
              <a:solidFill>
                <a:srgbClr val="7030A0"/>
              </a:solidFill>
            </a:endParaRPr>
          </a:p>
          <a:p>
            <a:pPr lvl="0"/>
            <a:r>
              <a:rPr lang="zh-CN" altLang="en-US" sz="2400" b="1">
                <a:solidFill>
                  <a:srgbClr val="7030A0"/>
                </a:solidFill>
              </a:rPr>
              <a:t>长安：借指北宋地都城汴京。</a:t>
            </a:r>
            <a:endParaRPr lang="en-US" altLang="zh-CN" sz="2400" b="1">
              <a:solidFill>
                <a:srgbClr val="7030A0"/>
              </a:solidFill>
            </a:endParaRPr>
          </a:p>
          <a:p>
            <a:pPr lvl="0"/>
            <a:r>
              <a:rPr lang="zh-CN" altLang="en-US" sz="2400" b="1">
                <a:solidFill>
                  <a:srgbClr val="7030A0"/>
                </a:solidFill>
              </a:rPr>
              <a:t>辑：桨。</a:t>
            </a:r>
            <a:endParaRPr lang="en-US" altLang="zh-CN" sz="2400" b="1">
              <a:solidFill>
                <a:srgbClr val="7030A0"/>
              </a:solidFill>
            </a:endParaRPr>
          </a:p>
          <a:p>
            <a:pPr lvl="0"/>
            <a:r>
              <a:rPr lang="zh-CN" altLang="en-US" sz="2400" b="1">
                <a:solidFill>
                  <a:srgbClr val="7030A0"/>
                </a:solidFill>
              </a:rPr>
              <a:t>芙蓉浦：有荷花地水边。</a:t>
            </a:r>
            <a:endParaRPr lang="zh-CN" altLang="en-US" sz="2400" b="1">
              <a:solidFill>
                <a:srgbClr val="7030A0"/>
              </a:solidFill>
            </a:endParaRPr>
          </a:p>
          <a:p>
            <a:pPr lvl="0"/>
            <a:endParaRPr lang="zh-CN" altLang="en-US"/>
          </a:p>
          <a:p>
            <a:pPr lvl="0"/>
            <a:endParaRPr lang="zh-CN" altLang="en-US"/>
          </a:p>
          <a:p>
            <a:pPr lvl="0"/>
            <a:endParaRPr lang="zh-CN" altLang="en-US"/>
          </a:p>
        </p:txBody>
      </p:sp>
      <p:sp>
        <p:nvSpPr>
          <p:cNvPr id="7173" name="内容占位符 4" title=""/>
          <p:cNvSpPr txBox="1"/>
          <p:nvPr>
            <p:custDataLst>
              <p:tags r:id="rId6"/>
            </p:custDataLst>
          </p:nvPr>
        </p:nvSpPr>
        <p:spPr bwMode="auto">
          <a:xfrm>
            <a:off x="1703388" y="3097213"/>
            <a:ext cx="5616575" cy="3760787"/>
          </a:xfrm>
          <a:prstGeom prst="rect">
            <a:avLst/>
          </a:prstGeom>
          <a:noFill/>
          <a:ln>
            <a:noFill/>
          </a:ln>
        </p:spPr>
        <p:txBody>
          <a:bodyPr vert="horz" numCol="1" compatLnSpc="1">
            <a:noAutofit/>
          </a:bodyPr>
          <a:lstStyle>
            <a:defPPr>
              <a:defRPr lang="zh-CN"/>
            </a:defPPr>
            <a:lvl1pPr marL="34290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hangingPunct="0">
              <a:lnSpc>
                <a:spcPct val="125000"/>
              </a:lnSpc>
              <a:buNone/>
            </a:pPr>
            <a:r>
              <a:rPr lang="zh-CN" altLang="en-US" sz="2800" b="1" spc="0">
                <a:solidFill>
                  <a:srgbClr val="00B050"/>
                </a:solidFill>
              </a:rPr>
              <a:t>       看到这风景，我想到遥远的故乡，何日才能回去啊？我家本在吴越一带</a:t>
            </a:r>
            <a:r>
              <a:rPr lang="zh-CN" altLang="en-US" sz="2800" b="1">
                <a:solidFill>
                  <a:srgbClr val="00B050"/>
                </a:solidFill>
              </a:rPr>
              <a:t>，却长年旅居在京城。五月时节，我故乡小时候的伙伴是否在想我呢，划着一叶扁舟，在我的梦中来到了过去的荷花塘</a:t>
            </a:r>
            <a:r>
              <a:rPr lang="zh-CN" altLang="en-US" sz="2800">
                <a:solidFill>
                  <a:srgbClr val="00B050"/>
                </a:solidFill>
              </a:rPr>
              <a:t>。</a:t>
            </a:r>
            <a:endParaRPr lang="en-US" altLang="zh-CN" sz="280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  <p:bldP spid="7171" grpId="0" build="p"/>
      <p:bldP spid="7172" grpId="0" build="p"/>
      <p:bldP spid="717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10241" name="Picture 2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09600" y="635"/>
            <a:ext cx="108204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243" name="Rectangle 4" title=""/>
          <p:cNvSpPr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1676400" y="1676400"/>
            <a:ext cx="8991600" cy="5029200"/>
          </a:xfrm>
        </p:spPr>
        <p:txBody>
          <a:bodyPr vert="horz" wrap="square" lIns="91440" tIns="45720" rIns="91440" bIns="45720" anchor="t" anchorCtr="0"/>
          <a:lstStyle/>
          <a:p>
            <a:pPr eaLnBrk="1" hangingPunct="1">
              <a:lnSpc>
                <a:spcPct val="130000"/>
              </a:lnSpc>
              <a:buNone/>
            </a:pPr>
            <a:r>
              <a:rPr lang="en-US" altLang="zh-CN" sz="2000">
                <a:solidFill>
                  <a:srgbClr val="000000"/>
                </a:solidFill>
                <a:latin typeface="华文新魏" pitchFamily="2" charset="-122"/>
                <a:ea typeface="华文新魏" pitchFamily="2" charset="-122"/>
              </a:rPr>
              <a:t>           </a:t>
            </a:r>
            <a:endParaRPr lang="en-US" altLang="zh-CN" sz="3600" b="1">
              <a:solidFill>
                <a:srgbClr val="000000"/>
              </a:solidFill>
              <a:latin typeface="华文新魏" pitchFamily="2" charset="-122"/>
              <a:ea typeface="华文新魏" pitchFamily="2" charset="-122"/>
            </a:endParaRPr>
          </a:p>
        </p:txBody>
      </p:sp>
      <p:sp>
        <p:nvSpPr>
          <p:cNvPr id="10244" name="WordArt 5" title=""/>
          <p:cNvSpPr>
            <a:spLocks noTextEdit="1"/>
          </p:cNvSpPr>
          <p:nvPr>
            <p:custDataLst>
              <p:tags r:id="rId6"/>
            </p:custDataLst>
          </p:nvPr>
        </p:nvSpPr>
        <p:spPr>
          <a:xfrm>
            <a:off x="1905000" y="0"/>
            <a:ext cx="4076700" cy="1019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8000" b="1">
                <a:ln w="12700" cap="flat" cmpd="sng">
                  <a:solidFill>
                    <a:srgbClr val="EAEAEA"/>
                  </a:solidFill>
                  <a:prstDash val="solid"/>
                  <a:round/>
                  <a:headEnd type="none" w="med" len="med"/>
                  <a:tailEnd type="none" w="med" len="med"/>
                </a:ln>
                <a:gradFill rotWithShape="1">
                  <a:gsLst>
                    <a:gs pos="0">
                      <a:srgbClr val="A603AB">
                        <a:alpha val="100000"/>
                      </a:srgbClr>
                    </a:gs>
                    <a:gs pos="12000">
                      <a:srgbClr val="E81766">
                        <a:alpha val="100000"/>
                      </a:srgbClr>
                    </a:gs>
                    <a:gs pos="27000">
                      <a:srgbClr val="EE3F17">
                        <a:alpha val="100000"/>
                      </a:srgbClr>
                    </a:gs>
                    <a:gs pos="48000">
                      <a:srgbClr val="FFFF00">
                        <a:alpha val="100000"/>
                      </a:srgbClr>
                    </a:gs>
                    <a:gs pos="64999">
                      <a:srgbClr val="1A8D48">
                        <a:alpha val="100000"/>
                      </a:srgbClr>
                    </a:gs>
                    <a:gs pos="78999">
                      <a:srgbClr val="0819FB">
                        <a:alpha val="100000"/>
                      </a:srgbClr>
                    </a:gs>
                    <a:gs pos="100000">
                      <a:srgbClr val="A603AB">
                        <a:alpha val="100000"/>
                      </a:srgbClr>
                    </a:gs>
                  </a:gsLst>
                  <a:lin ang="0" scaled="1"/>
                </a:gradFill>
                <a:effectLst>
                  <a:outerShdw dist="35921" dir="2699999" sy="50000" kx="2115830" algn="bl" rotWithShape="0">
                    <a:srgbClr val="C0C0C0">
                      <a:alpha val="79999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合作探究</a:t>
            </a:r>
            <a:endParaRPr lang="zh-CN" altLang="en-US" sz="8000" b="1">
              <a:ln w="12700" cap="flat" cmpd="sng">
                <a:solidFill>
                  <a:srgbClr val="EAEAEA"/>
                </a:solidFill>
                <a:prstDash val="solid"/>
                <a:round/>
                <a:headEnd type="none" w="med" len="med"/>
                <a:tailEnd type="none" w="med" len="med"/>
              </a:ln>
              <a:gradFill rotWithShape="1">
                <a:gsLst>
                  <a:gs pos="0">
                    <a:srgbClr val="A603AB">
                      <a:alpha val="100000"/>
                    </a:srgbClr>
                  </a:gs>
                  <a:gs pos="12000">
                    <a:srgbClr val="E81766">
                      <a:alpha val="100000"/>
                    </a:srgbClr>
                  </a:gs>
                  <a:gs pos="27000">
                    <a:srgbClr val="EE3F17">
                      <a:alpha val="100000"/>
                    </a:srgbClr>
                  </a:gs>
                  <a:gs pos="48000">
                    <a:srgbClr val="FFFF00">
                      <a:alpha val="100000"/>
                    </a:srgbClr>
                  </a:gs>
                  <a:gs pos="64999">
                    <a:srgbClr val="1A8D48">
                      <a:alpha val="100000"/>
                    </a:srgbClr>
                  </a:gs>
                  <a:gs pos="78999">
                    <a:srgbClr val="0819FB">
                      <a:alpha val="100000"/>
                    </a:srgbClr>
                  </a:gs>
                  <a:gs pos="100000">
                    <a:srgbClr val="A603AB">
                      <a:alpha val="100000"/>
                    </a:srgbClr>
                  </a:gs>
                </a:gsLst>
                <a:lin ang="0" scaled="1"/>
              </a:gradFill>
              <a:effectLst>
                <a:outerShdw dist="35921" dir="2699999" sy="50000" kx="2115830" algn="bl" rotWithShape="0">
                  <a:srgbClr val="C0C0C0">
                    <a:alpha val="79999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4583" name="Text Box 7" title=""/>
          <p:cNvSpPr txBox="1"/>
          <p:nvPr>
            <p:custDataLst>
              <p:tags r:id="rId7"/>
            </p:custDataLst>
          </p:nvPr>
        </p:nvSpPr>
        <p:spPr>
          <a:xfrm>
            <a:off x="1524000" y="1219200"/>
            <a:ext cx="9144635" cy="501586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latin typeface="Arial" pitchFamily="34" charset="0"/>
                <a:ea typeface="宋体" panose="02010600030101010101" pitchFamily="2" charset="-122"/>
              </a:rPr>
              <a:t>1</a:t>
            </a:r>
            <a:r>
              <a:rPr lang="zh-CN" altLang="en-US" sz="4000" b="1">
                <a:latin typeface="Arial" pitchFamily="34" charset="0"/>
                <a:ea typeface="宋体" panose="02010600030101010101" pitchFamily="2" charset="-122"/>
              </a:rPr>
              <a:t>、词的</a:t>
            </a:r>
            <a:r>
              <a:rPr lang="zh-CN" altLang="en-US" sz="40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上片</a:t>
            </a:r>
            <a:r>
              <a:rPr lang="zh-CN" altLang="en-US" sz="4000" b="1">
                <a:latin typeface="Arial" pitchFamily="34" charset="0"/>
                <a:ea typeface="宋体" panose="02010600030101010101" pitchFamily="2" charset="-122"/>
              </a:rPr>
              <a:t>描写了哪些意象？描绘了</a:t>
            </a:r>
            <a:endParaRPr lang="zh-CN" altLang="en-US" sz="4000" b="1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4000" b="1">
                <a:latin typeface="Arial" pitchFamily="34" charset="0"/>
                <a:ea typeface="宋体" panose="02010600030101010101" pitchFamily="2" charset="-122"/>
              </a:rPr>
              <a:t>      哪三个画面？</a:t>
            </a:r>
            <a:endParaRPr lang="zh-CN" altLang="en-US" sz="4000" b="1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en-US" altLang="zh-CN" sz="4000" b="1">
                <a:latin typeface="Arial" pitchFamily="34" charset="0"/>
                <a:ea typeface="宋体" panose="02010600030101010101" pitchFamily="2" charset="-122"/>
              </a:rPr>
              <a:t>2</a:t>
            </a:r>
            <a:r>
              <a:rPr lang="zh-CN" altLang="en-US" sz="4000" b="1">
                <a:latin typeface="Arial" pitchFamily="34" charset="0"/>
                <a:ea typeface="宋体" panose="02010600030101010101" pitchFamily="2" charset="-122"/>
              </a:rPr>
              <a:t>、</a:t>
            </a:r>
            <a:r>
              <a:rPr lang="zh-CN" altLang="en-US" sz="40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上片</a:t>
            </a:r>
            <a:r>
              <a:rPr lang="zh-CN" altLang="en-US" sz="4000" b="1">
                <a:latin typeface="Arial" pitchFamily="34" charset="0"/>
                <a:ea typeface="宋体" panose="02010600030101010101" pitchFamily="2" charset="-122"/>
              </a:rPr>
              <a:t>情随景移，作者的感情是如何</a:t>
            </a:r>
            <a:endParaRPr lang="zh-CN" altLang="en-US" sz="4000" b="1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4000" b="1">
                <a:latin typeface="Arial" pitchFamily="34" charset="0"/>
                <a:ea typeface="宋体" panose="02010600030101010101" pitchFamily="2" charset="-122"/>
              </a:rPr>
              <a:t>      变化的？</a:t>
            </a:r>
            <a:endParaRPr lang="zh-CN" altLang="en-US" sz="4000" b="1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en-US" altLang="zh-CN" sz="4000" b="1">
                <a:latin typeface="Arial" pitchFamily="34" charset="0"/>
                <a:ea typeface="宋体" panose="02010600030101010101" pitchFamily="2" charset="-122"/>
              </a:rPr>
              <a:t>3</a:t>
            </a:r>
            <a:r>
              <a:rPr lang="zh-CN" altLang="en-US" sz="4000" b="1">
                <a:latin typeface="Arial" pitchFamily="34" charset="0"/>
                <a:ea typeface="宋体" panose="02010600030101010101" pitchFamily="2" charset="-122"/>
              </a:rPr>
              <a:t>、</a:t>
            </a:r>
            <a:r>
              <a:rPr lang="zh-CN" altLang="en-US" sz="40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下片</a:t>
            </a:r>
            <a:r>
              <a:rPr lang="zh-CN" altLang="en-US" sz="4000" b="1">
                <a:latin typeface="Arial" pitchFamily="34" charset="0"/>
                <a:ea typeface="宋体" panose="02010600030101010101" pitchFamily="2" charset="-122"/>
              </a:rPr>
              <a:t>运用了什么修辞手法？表达了</a:t>
            </a:r>
            <a:endParaRPr lang="zh-CN" altLang="en-US" sz="4000" b="1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4000" b="1">
                <a:latin typeface="Arial" pitchFamily="34" charset="0"/>
                <a:ea typeface="宋体" panose="02010600030101010101" pitchFamily="2" charset="-122"/>
              </a:rPr>
              <a:t>      作者怎样的情感？</a:t>
            </a:r>
            <a:endParaRPr lang="zh-CN" altLang="en-US" sz="4000" b="1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en-US" altLang="zh-CN" sz="4000" b="1">
                <a:latin typeface="Arial" pitchFamily="34" charset="0"/>
                <a:ea typeface="宋体" panose="02010600030101010101" pitchFamily="2" charset="-122"/>
              </a:rPr>
              <a:t>4</a:t>
            </a:r>
            <a:r>
              <a:rPr lang="zh-CN" altLang="en-US" sz="4000" b="1">
                <a:latin typeface="Arial" pitchFamily="34" charset="0"/>
                <a:ea typeface="宋体" panose="02010600030101010101" pitchFamily="2" charset="-122"/>
              </a:rPr>
              <a:t>、词中除了流露出作者强烈的思乡之情</a:t>
            </a:r>
            <a:endParaRPr lang="zh-CN" altLang="en-US" sz="4000" b="1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4000" b="1">
                <a:latin typeface="Arial" pitchFamily="34" charset="0"/>
                <a:ea typeface="宋体" panose="02010600030101010101" pitchFamily="2" charset="-122"/>
              </a:rPr>
              <a:t>      外，还寄托了其他什么情感？</a:t>
            </a:r>
            <a:endParaRPr lang="zh-CN" altLang="en-US" sz="4000" b="1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5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5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8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11265" name="Picture 2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838200" y="111125"/>
            <a:ext cx="10439400" cy="65944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266" name="Rectangle 3" title="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1905000" y="533400"/>
            <a:ext cx="8763000" cy="990600"/>
          </a:xfrm>
        </p:spPr>
        <p:txBody>
          <a:bodyPr vert="horz" wrap="square" lIns="91440" tIns="45720" rIns="91440" bIns="45720" anchor="ctr" anchorCtr="0">
            <a:normAutofit fontScale="90000"/>
          </a:bodyPr>
          <a:lstStyle/>
          <a:p>
            <a:pPr algn="l" eaLnBrk="1" hangingPunct="1"/>
            <a:r>
              <a:rPr lang="en-US" altLang="zh-CN" b="1">
                <a:solidFill>
                  <a:schemeClr val="tx1"/>
                </a:solidFill>
              </a:rPr>
              <a:t>1</a:t>
            </a:r>
            <a:r>
              <a:rPr lang="zh-CN" altLang="en-US" b="1">
                <a:solidFill>
                  <a:schemeClr val="tx1"/>
                </a:solidFill>
              </a:rPr>
              <a:t>、词的上片描写了哪些意象？描绘了哪三个画面？</a:t>
            </a:r>
            <a:endParaRPr lang="zh-CN" altLang="en-US" b="1">
              <a:solidFill>
                <a:schemeClr val="tx1"/>
              </a:solidFill>
            </a:endParaRPr>
          </a:p>
        </p:txBody>
      </p:sp>
      <p:sp>
        <p:nvSpPr>
          <p:cNvPr id="11267" name="Rectangle 4" title=""/>
          <p:cNvSpPr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1676400" y="1676400"/>
            <a:ext cx="8991600" cy="5029200"/>
          </a:xfrm>
        </p:spPr>
        <p:txBody>
          <a:bodyPr vert="horz" wrap="square" lIns="91440" tIns="45720" rIns="91440" bIns="45720" anchor="t" anchorCtr="0"/>
          <a:lstStyle/>
          <a:p>
            <a:pPr eaLnBrk="1" hangingPunct="1">
              <a:lnSpc>
                <a:spcPct val="130000"/>
              </a:lnSpc>
              <a:buNone/>
            </a:pPr>
            <a:r>
              <a:rPr lang="en-US" altLang="zh-CN" sz="2000">
                <a:solidFill>
                  <a:srgbClr val="000000"/>
                </a:solidFill>
                <a:latin typeface="华文新魏" pitchFamily="2" charset="-122"/>
                <a:ea typeface="华文新魏" pitchFamily="2" charset="-122"/>
              </a:rPr>
              <a:t>           </a:t>
            </a:r>
            <a:endParaRPr lang="en-US" altLang="zh-CN" sz="3600" b="1">
              <a:solidFill>
                <a:srgbClr val="000000"/>
              </a:solidFill>
              <a:latin typeface="华文新魏" pitchFamily="2" charset="-122"/>
              <a:ea typeface="华文新魏" pitchFamily="2" charset="-122"/>
            </a:endParaRPr>
          </a:p>
        </p:txBody>
      </p:sp>
      <p:sp>
        <p:nvSpPr>
          <p:cNvPr id="25605" name="Rectangle 5" title=""/>
          <p:cNvSpPr/>
          <p:nvPr>
            <p:custDataLst>
              <p:tags r:id="rId7"/>
            </p:custDataLst>
          </p:nvPr>
        </p:nvSpPr>
        <p:spPr>
          <a:xfrm>
            <a:off x="1981200" y="1981200"/>
            <a:ext cx="8602980" cy="144526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 b="1">
                <a:solidFill>
                  <a:srgbClr val="0000CC"/>
                </a:solidFill>
                <a:latin typeface="Arial" pitchFamily="34" charset="0"/>
                <a:ea typeface="宋体" panose="02010600030101010101" pitchFamily="2" charset="-122"/>
              </a:rPr>
              <a:t>意象：沉香、鸟雀、荷叶、初阳、</a:t>
            </a:r>
            <a:endParaRPr lang="zh-CN" altLang="en-US" sz="4400" b="1">
              <a:solidFill>
                <a:srgbClr val="0000CC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4400" b="1">
                <a:solidFill>
                  <a:srgbClr val="0000CC"/>
                </a:solidFill>
                <a:latin typeface="Arial" pitchFamily="34" charset="0"/>
                <a:ea typeface="宋体" panose="02010600030101010101" pitchFamily="2" charset="-122"/>
              </a:rPr>
              <a:t>          雨、水面、荷花</a:t>
            </a:r>
            <a:endParaRPr lang="zh-CN" altLang="en-US" sz="4400" b="1">
              <a:solidFill>
                <a:srgbClr val="0000CC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5606" name="Text Box 6" title=""/>
          <p:cNvSpPr txBox="1"/>
          <p:nvPr>
            <p:custDataLst>
              <p:tags r:id="rId8"/>
            </p:custDataLst>
          </p:nvPr>
        </p:nvSpPr>
        <p:spPr>
          <a:xfrm>
            <a:off x="2286000" y="3352800"/>
            <a:ext cx="7480300" cy="144526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 b="1">
                <a:solidFill>
                  <a:srgbClr val="0000CC"/>
                </a:solidFill>
                <a:latin typeface="Arial" pitchFamily="34" charset="0"/>
                <a:ea typeface="宋体" panose="02010600030101010101" pitchFamily="2" charset="-122"/>
              </a:rPr>
              <a:t>画面：燎香消暑、鸟雀呼晴、</a:t>
            </a:r>
            <a:endParaRPr lang="zh-CN" altLang="en-US" sz="4400" b="1">
              <a:solidFill>
                <a:srgbClr val="0000CC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4400" b="1">
                <a:solidFill>
                  <a:srgbClr val="0000CC"/>
                </a:solidFill>
                <a:latin typeface="Arial" pitchFamily="34" charset="0"/>
                <a:ea typeface="宋体" panose="02010600030101010101" pitchFamily="2" charset="-122"/>
              </a:rPr>
              <a:t>          风荷摇曳</a:t>
            </a:r>
            <a:endParaRPr lang="zh-CN" altLang="en-US" sz="4400" b="1">
              <a:solidFill>
                <a:srgbClr val="0000CC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6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6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5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5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5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5" grpId="0"/>
      <p:bldP spid="25606" grpId="0" uiExpand="1" build="allAtOnce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12289" name="Picture 2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0600" y="125095"/>
            <a:ext cx="10972800" cy="673290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2290" name="Rectangle 3" title="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1828800" y="1066800"/>
            <a:ext cx="8382000" cy="990600"/>
          </a:xfrm>
        </p:spPr>
        <p:txBody>
          <a:bodyPr vert="horz" wrap="square" lIns="91440" tIns="45720" rIns="91440" bIns="45720" anchor="ctr" anchorCtr="0">
            <a:normAutofit fontScale="90000"/>
          </a:bodyPr>
          <a:lstStyle/>
          <a:p>
            <a:pPr algn="l" eaLnBrk="1" hangingPunct="1"/>
            <a:r>
              <a:rPr lang="en-US" altLang="zh-CN" b="1">
                <a:solidFill>
                  <a:schemeClr val="tx1"/>
                </a:solidFill>
              </a:rPr>
              <a:t>2</a:t>
            </a:r>
            <a:r>
              <a:rPr lang="zh-CN" altLang="en-US" b="1">
                <a:solidFill>
                  <a:schemeClr val="tx1"/>
                </a:solidFill>
              </a:rPr>
              <a:t>、上片情随景异，作者的感情是如何变化的？</a:t>
            </a:r>
            <a:br>
              <a:rPr lang="zh-CN" altLang="en-US" b="1">
                <a:solidFill>
                  <a:schemeClr val="tx1"/>
                </a:solidFill>
              </a:rPr>
            </a:br>
            <a:endParaRPr lang="zh-CN" altLang="en-US" b="1">
              <a:solidFill>
                <a:schemeClr val="tx1"/>
              </a:solidFill>
            </a:endParaRPr>
          </a:p>
        </p:txBody>
      </p:sp>
      <p:sp>
        <p:nvSpPr>
          <p:cNvPr id="12291" name="Rectangle 4" title=""/>
          <p:cNvSpPr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1676400" y="1676400"/>
            <a:ext cx="8991600" cy="5029200"/>
          </a:xfrm>
        </p:spPr>
        <p:txBody>
          <a:bodyPr vert="horz" wrap="square" lIns="91440" tIns="45720" rIns="91440" bIns="45720" anchor="t" anchorCtr="0"/>
          <a:lstStyle/>
          <a:p>
            <a:pPr eaLnBrk="1" hangingPunct="1">
              <a:lnSpc>
                <a:spcPct val="130000"/>
              </a:lnSpc>
              <a:buNone/>
            </a:pPr>
            <a:r>
              <a:rPr lang="en-US" altLang="zh-CN" sz="2000">
                <a:solidFill>
                  <a:srgbClr val="000000"/>
                </a:solidFill>
                <a:latin typeface="华文新魏" pitchFamily="2" charset="-122"/>
                <a:ea typeface="华文新魏" pitchFamily="2" charset="-122"/>
              </a:rPr>
              <a:t>           </a:t>
            </a:r>
            <a:endParaRPr lang="en-US" altLang="zh-CN" sz="3600" b="1">
              <a:solidFill>
                <a:srgbClr val="000000"/>
              </a:solidFill>
              <a:latin typeface="华文新魏" pitchFamily="2" charset="-122"/>
              <a:ea typeface="华文新魏" pitchFamily="2" charset="-122"/>
            </a:endParaRPr>
          </a:p>
        </p:txBody>
      </p:sp>
      <p:sp>
        <p:nvSpPr>
          <p:cNvPr id="26629" name="Rectangle 5" title=""/>
          <p:cNvSpPr/>
          <p:nvPr>
            <p:custDataLst>
              <p:tags r:id="rId7"/>
            </p:custDataLst>
          </p:nvPr>
        </p:nvSpPr>
        <p:spPr>
          <a:xfrm>
            <a:off x="2895600" y="2514600"/>
            <a:ext cx="7174230" cy="92202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400" b="1">
                <a:solidFill>
                  <a:srgbClr val="0000CC"/>
                </a:solidFill>
                <a:latin typeface="Arial" pitchFamily="34" charset="0"/>
                <a:ea typeface="宋体" panose="02010600030101010101" pitchFamily="2" charset="-122"/>
              </a:rPr>
              <a:t>沉闷       欢快       欣喜</a:t>
            </a:r>
            <a:r>
              <a:rPr lang="zh-CN" altLang="en-US" sz="5400">
                <a:solidFill>
                  <a:srgbClr val="0000CC"/>
                </a:solidFill>
                <a:latin typeface="Arial" pitchFamily="34" charset="0"/>
                <a:ea typeface="宋体" panose="02010600030101010101" pitchFamily="2" charset="-122"/>
              </a:rPr>
              <a:t> </a:t>
            </a:r>
            <a:endParaRPr lang="zh-CN" altLang="en-US" sz="5400">
              <a:solidFill>
                <a:srgbClr val="0000CC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2293" name="AutoShape 6" title=""/>
          <p:cNvSpPr/>
          <p:nvPr>
            <p:custDataLst>
              <p:tags r:id="rId8"/>
            </p:custDataLst>
          </p:nvPr>
        </p:nvSpPr>
        <p:spPr>
          <a:xfrm>
            <a:off x="4495800" y="2667000"/>
            <a:ext cx="976313" cy="485775"/>
          </a:xfrm>
          <a:prstGeom prst="rightArrow">
            <a:avLst>
              <a:gd name="adj1" fmla="val 50000"/>
              <a:gd name="adj2" fmla="val 50217"/>
            </a:avLst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2294" name="AutoShape 7" title=""/>
          <p:cNvSpPr/>
          <p:nvPr>
            <p:custDataLst>
              <p:tags r:id="rId9"/>
            </p:custDataLst>
          </p:nvPr>
        </p:nvSpPr>
        <p:spPr>
          <a:xfrm>
            <a:off x="7391400" y="2743200"/>
            <a:ext cx="976313" cy="485775"/>
          </a:xfrm>
          <a:prstGeom prst="rightArrow">
            <a:avLst>
              <a:gd name="adj1" fmla="val 50000"/>
              <a:gd name="adj2" fmla="val 50217"/>
            </a:avLst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6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6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13313" name="Picture 2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2000" y="74930"/>
            <a:ext cx="10439400" cy="690118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3314" name="Rectangle 3" title="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1524000" y="457200"/>
            <a:ext cx="9144000" cy="990600"/>
          </a:xfrm>
        </p:spPr>
        <p:txBody>
          <a:bodyPr vert="horz" wrap="square" lIns="91440" tIns="45720" rIns="91440" bIns="45720" anchor="ctr" anchorCtr="0">
            <a:normAutofit fontScale="90000"/>
          </a:bodyPr>
          <a:lstStyle/>
          <a:p>
            <a:pPr algn="l" eaLnBrk="1" hangingPunct="1"/>
            <a:r>
              <a:rPr lang="en-US" altLang="zh-CN" b="1">
                <a:solidFill>
                  <a:schemeClr val="tx1"/>
                </a:solidFill>
              </a:rPr>
              <a:t>3</a:t>
            </a:r>
            <a:r>
              <a:rPr lang="zh-CN" altLang="en-US" b="1">
                <a:solidFill>
                  <a:schemeClr val="tx1"/>
                </a:solidFill>
              </a:rPr>
              <a:t>、下片运用了什么修辞手法？表达了作者怎样的情感？</a:t>
            </a:r>
            <a:endParaRPr lang="zh-CN" altLang="en-US" b="1">
              <a:solidFill>
                <a:schemeClr val="tx1"/>
              </a:solidFill>
            </a:endParaRPr>
          </a:p>
        </p:txBody>
      </p:sp>
      <p:sp>
        <p:nvSpPr>
          <p:cNvPr id="13315" name="Rectangle 4" title=""/>
          <p:cNvSpPr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1676400" y="1828800"/>
            <a:ext cx="8991600" cy="5029200"/>
          </a:xfrm>
        </p:spPr>
        <p:txBody>
          <a:bodyPr vert="horz" wrap="square" lIns="91440" tIns="45720" rIns="91440" bIns="45720" anchor="t" anchorCtr="0"/>
          <a:lstStyle/>
          <a:p>
            <a:pPr eaLnBrk="1" hangingPunct="1">
              <a:lnSpc>
                <a:spcPct val="130000"/>
              </a:lnSpc>
              <a:buNone/>
            </a:pPr>
            <a:r>
              <a:rPr lang="en-US" altLang="zh-CN" sz="2000">
                <a:solidFill>
                  <a:srgbClr val="000000"/>
                </a:solidFill>
                <a:latin typeface="华文新魏" pitchFamily="2" charset="-122"/>
                <a:ea typeface="华文新魏" pitchFamily="2" charset="-122"/>
              </a:rPr>
              <a:t>           </a:t>
            </a:r>
            <a:endParaRPr lang="en-US" altLang="zh-CN" sz="3600" b="1">
              <a:solidFill>
                <a:srgbClr val="000000"/>
              </a:solidFill>
              <a:latin typeface="华文新魏" pitchFamily="2" charset="-122"/>
              <a:ea typeface="华文新魏" pitchFamily="2" charset="-122"/>
            </a:endParaRPr>
          </a:p>
        </p:txBody>
      </p:sp>
      <p:sp>
        <p:nvSpPr>
          <p:cNvPr id="27653" name="Text Box 5" title=""/>
          <p:cNvSpPr txBox="1"/>
          <p:nvPr>
            <p:custDataLst>
              <p:tags r:id="rId7"/>
            </p:custDataLst>
          </p:nvPr>
        </p:nvSpPr>
        <p:spPr>
          <a:xfrm>
            <a:off x="1524000" y="2386013"/>
            <a:ext cx="1310640" cy="70675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latin typeface="Arial" pitchFamily="34" charset="0"/>
                <a:ea typeface="宋体" panose="02010600030101010101" pitchFamily="2" charset="-122"/>
              </a:rPr>
              <a:t>        </a:t>
            </a:r>
            <a:endParaRPr lang="en-US" altLang="zh-CN" sz="4800" b="1">
              <a:solidFill>
                <a:srgbClr val="0000CC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7655" name="Text Box 7" title=""/>
          <p:cNvSpPr txBox="1"/>
          <p:nvPr>
            <p:custDataLst>
              <p:tags r:id="rId8"/>
            </p:custDataLst>
          </p:nvPr>
        </p:nvSpPr>
        <p:spPr>
          <a:xfrm>
            <a:off x="1524000" y="2743200"/>
            <a:ext cx="9170035" cy="255333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0000CC"/>
                </a:solidFill>
                <a:latin typeface="Arial" pitchFamily="34" charset="0"/>
                <a:ea typeface="宋体" panose="02010600030101010101" pitchFamily="2" charset="-122"/>
              </a:rPr>
              <a:t>“</a:t>
            </a:r>
            <a:r>
              <a:rPr lang="zh-CN" altLang="en-US" sz="4000" b="1">
                <a:solidFill>
                  <a:srgbClr val="0000CC"/>
                </a:solidFill>
                <a:latin typeface="Arial" pitchFamily="34" charset="0"/>
                <a:ea typeface="宋体" panose="02010600030101010101" pitchFamily="2" charset="-122"/>
              </a:rPr>
              <a:t>五月渔郎相忆否</a:t>
            </a:r>
            <a:r>
              <a:rPr lang="en-US" altLang="zh-CN" sz="4000" b="1">
                <a:solidFill>
                  <a:srgbClr val="0000CC"/>
                </a:solidFill>
                <a:latin typeface="Arial" pitchFamily="34" charset="0"/>
                <a:ea typeface="宋体" panose="02010600030101010101" pitchFamily="2" charset="-122"/>
              </a:rPr>
              <a:t>?”</a:t>
            </a:r>
            <a:r>
              <a:rPr lang="zh-CN" altLang="en-US" sz="4000" b="1">
                <a:solidFill>
                  <a:srgbClr val="0000CC"/>
                </a:solidFill>
                <a:latin typeface="Arial" pitchFamily="34" charset="0"/>
                <a:ea typeface="宋体" panose="02010600030101010101" pitchFamily="2" charset="-122"/>
              </a:rPr>
              <a:t>表面是问小伙伴还记</a:t>
            </a:r>
            <a:endParaRPr lang="zh-CN" altLang="en-US" sz="4000" b="1">
              <a:solidFill>
                <a:srgbClr val="0000CC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4000" b="1">
                <a:solidFill>
                  <a:srgbClr val="0000CC"/>
                </a:solidFill>
                <a:latin typeface="Arial" pitchFamily="34" charset="0"/>
                <a:ea typeface="宋体" panose="02010600030101010101" pitchFamily="2" charset="-122"/>
              </a:rPr>
              <a:t>得我吗，实际是说我还记得你小伙伴，</a:t>
            </a:r>
            <a:endParaRPr lang="zh-CN" altLang="en-US" sz="4000" b="1">
              <a:solidFill>
                <a:srgbClr val="0000CC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4000" b="1">
                <a:solidFill>
                  <a:srgbClr val="0000CC"/>
                </a:solidFill>
                <a:latin typeface="Arial" pitchFamily="34" charset="0"/>
                <a:ea typeface="宋体" panose="02010600030101010101" pitchFamily="2" charset="-122"/>
              </a:rPr>
              <a:t>接下来用回忆起小时候一起在荷塘嬉戏</a:t>
            </a:r>
            <a:endParaRPr lang="zh-CN" altLang="en-US" sz="4000" b="1">
              <a:solidFill>
                <a:srgbClr val="0000CC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4000" b="1">
                <a:solidFill>
                  <a:srgbClr val="0000CC"/>
                </a:solidFill>
                <a:latin typeface="Arial" pitchFamily="34" charset="0"/>
                <a:ea typeface="宋体" panose="02010600030101010101" pitchFamily="2" charset="-122"/>
              </a:rPr>
              <a:t>的事情来回答， </a:t>
            </a:r>
            <a:endParaRPr lang="zh-CN" altLang="en-US" sz="4000" b="1">
              <a:solidFill>
                <a:srgbClr val="0000CC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7656" name="Text Box 8" title=""/>
          <p:cNvSpPr txBox="1"/>
          <p:nvPr>
            <p:custDataLst>
              <p:tags r:id="rId9"/>
            </p:custDataLst>
          </p:nvPr>
        </p:nvSpPr>
        <p:spPr>
          <a:xfrm>
            <a:off x="1752600" y="5410200"/>
            <a:ext cx="9372600" cy="70675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0000CC"/>
                </a:solidFill>
                <a:latin typeface="Arial" pitchFamily="34" charset="0"/>
                <a:ea typeface="宋体" panose="02010600030101010101" pitchFamily="2" charset="-122"/>
              </a:rPr>
              <a:t>表达了作者思念故乡、思念朋友的感情。</a:t>
            </a:r>
            <a:endParaRPr lang="zh-CN" altLang="en-US" sz="4000" b="1">
              <a:solidFill>
                <a:srgbClr val="0000CC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7657" name="Rectangle 9" title=""/>
          <p:cNvSpPr/>
          <p:nvPr>
            <p:custDataLst>
              <p:tags r:id="rId10"/>
            </p:custDataLst>
          </p:nvPr>
        </p:nvSpPr>
        <p:spPr>
          <a:xfrm>
            <a:off x="1828800" y="1752600"/>
            <a:ext cx="5798820" cy="70675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0000CC"/>
                </a:solidFill>
                <a:latin typeface="Arial" pitchFamily="34" charset="0"/>
                <a:ea typeface="宋体" panose="02010600030101010101" pitchFamily="2" charset="-122"/>
              </a:rPr>
              <a:t>运用了设问的修辞手法，</a:t>
            </a:r>
            <a:endParaRPr lang="zh-CN" altLang="en-US" sz="4000" b="1">
              <a:solidFill>
                <a:srgbClr val="0000CC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7658" name="Text Box 10" title=""/>
          <p:cNvSpPr txBox="1"/>
          <p:nvPr>
            <p:custDataLst>
              <p:tags r:id="rId11"/>
            </p:custDataLst>
          </p:nvPr>
        </p:nvSpPr>
        <p:spPr>
          <a:xfrm>
            <a:off x="7086600" y="1828800"/>
            <a:ext cx="3246120" cy="70675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CC0000"/>
                </a:solidFill>
                <a:latin typeface="Arial" pitchFamily="34" charset="0"/>
                <a:ea typeface="宋体" panose="02010600030101010101" pitchFamily="2" charset="-122"/>
              </a:rPr>
              <a:t>（明确手法）</a:t>
            </a:r>
            <a:endParaRPr lang="zh-CN" altLang="en-US" sz="4000" b="1">
              <a:solidFill>
                <a:srgbClr val="CC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7659" name="Text Box 11" title=""/>
          <p:cNvSpPr txBox="1"/>
          <p:nvPr>
            <p:custDataLst>
              <p:tags r:id="rId12"/>
            </p:custDataLst>
          </p:nvPr>
        </p:nvSpPr>
        <p:spPr>
          <a:xfrm>
            <a:off x="5029200" y="4648200"/>
            <a:ext cx="4267200" cy="70675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CC0000"/>
                </a:solidFill>
                <a:latin typeface="Arial" pitchFamily="34" charset="0"/>
                <a:ea typeface="宋体" panose="02010600030101010101" pitchFamily="2" charset="-122"/>
              </a:rPr>
              <a:t>（结合诗句分析）</a:t>
            </a:r>
            <a:endParaRPr lang="zh-CN" altLang="en-US" sz="4000" b="1">
              <a:solidFill>
                <a:srgbClr val="CC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7661" name="Text Box 13" title=""/>
          <p:cNvSpPr txBox="1"/>
          <p:nvPr>
            <p:custDataLst>
              <p:tags r:id="rId13"/>
            </p:custDataLst>
          </p:nvPr>
        </p:nvSpPr>
        <p:spPr>
          <a:xfrm>
            <a:off x="5715000" y="6156325"/>
            <a:ext cx="3246120" cy="70675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CC0000"/>
                </a:solidFill>
                <a:latin typeface="Arial" pitchFamily="34" charset="0"/>
                <a:ea typeface="宋体" panose="02010600030101010101" pitchFamily="2" charset="-122"/>
              </a:rPr>
              <a:t>（表达情感）</a:t>
            </a:r>
            <a:endParaRPr lang="zh-CN" altLang="en-US" sz="4000" b="1">
              <a:solidFill>
                <a:srgbClr val="CC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6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6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6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76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6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6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76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76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76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76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7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7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76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76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3" grpId="0"/>
      <p:bldP spid="27655" grpId="0"/>
      <p:bldP spid="27656" grpId="0"/>
      <p:bldP spid="27657" grpId="0"/>
      <p:bldP spid="27658" grpId="0"/>
      <p:bldP spid="2766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14339" name="Picture 4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4340" name="Rectangle 6" title=""/>
          <p:cNvSpPr/>
          <p:nvPr>
            <p:custDataLst>
              <p:tags r:id="rId5"/>
            </p:custDataLst>
          </p:nvPr>
        </p:nvSpPr>
        <p:spPr>
          <a:xfrm>
            <a:off x="1524000" y="228600"/>
            <a:ext cx="9144000" cy="279971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400" b="1">
                <a:solidFill>
                  <a:srgbClr val="0000CC"/>
                </a:solidFill>
                <a:latin typeface="Arial" pitchFamily="34" charset="0"/>
                <a:ea typeface="宋体" panose="02010600030101010101" pitchFamily="2" charset="-122"/>
              </a:rPr>
              <a:t>              </a:t>
            </a:r>
            <a:r>
              <a:rPr lang="zh-CN" altLang="en-US" sz="4400" b="1">
                <a:solidFill>
                  <a:srgbClr val="0000CC"/>
                </a:solidFill>
                <a:latin typeface="Arial" pitchFamily="34" charset="0"/>
                <a:ea typeface="宋体" panose="02010600030101010101" pitchFamily="2" charset="-122"/>
              </a:rPr>
              <a:t>邯郸冬至夜思家</a:t>
            </a:r>
            <a:endParaRPr lang="zh-CN" altLang="en-US" sz="4400" b="1">
              <a:solidFill>
                <a:srgbClr val="0000CC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4400" b="1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rPr>
              <a:t>                           </a:t>
            </a:r>
            <a:r>
              <a:rPr lang="zh-CN" altLang="en-US" sz="4000" b="1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rPr>
              <a:t>白居易</a:t>
            </a:r>
            <a:endParaRPr lang="zh-CN" altLang="en-US" sz="4000" b="1">
              <a:solidFill>
                <a:schemeClr val="tx2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4400" b="1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rPr>
              <a:t>  </a:t>
            </a:r>
            <a:r>
              <a:rPr lang="zh-CN" altLang="en-US" sz="4400" b="1">
                <a:latin typeface="Arial" pitchFamily="34" charset="0"/>
                <a:ea typeface="宋体" panose="02010600030101010101" pitchFamily="2" charset="-122"/>
              </a:rPr>
              <a:t>邯郸驿里逢冬至，抱膝灯前影伴身。</a:t>
            </a:r>
            <a:endParaRPr lang="zh-CN" altLang="en-US" sz="4400" b="1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4400" b="1">
                <a:solidFill>
                  <a:srgbClr val="0000CC"/>
                </a:solidFill>
                <a:latin typeface="Arial" pitchFamily="34" charset="0"/>
                <a:ea typeface="宋体" panose="02010600030101010101" pitchFamily="2" charset="-122"/>
              </a:rPr>
              <a:t>  </a:t>
            </a:r>
            <a:r>
              <a:rPr lang="zh-CN" altLang="en-US" sz="44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想得家中夜深坐，还应说着远行人。</a:t>
            </a:r>
            <a:endParaRPr lang="zh-CN" altLang="en-US" sz="4400" b="1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4341" name="Text Box 7" title=""/>
          <p:cNvSpPr txBox="1"/>
          <p:nvPr>
            <p:custDataLst>
              <p:tags r:id="rId6"/>
            </p:custDataLst>
          </p:nvPr>
        </p:nvSpPr>
        <p:spPr>
          <a:xfrm>
            <a:off x="1676400" y="3352800"/>
            <a:ext cx="887730" cy="70675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0000CC"/>
                </a:solidFill>
                <a:latin typeface="Arial" pitchFamily="34" charset="0"/>
                <a:ea typeface="宋体" panose="02010600030101010101" pitchFamily="2" charset="-122"/>
              </a:rPr>
              <a:t>     </a:t>
            </a:r>
            <a:endParaRPr lang="en-US" altLang="zh-CN" sz="4000" b="1">
              <a:solidFill>
                <a:srgbClr val="0000CC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9464" name="Text Box 8" title=""/>
          <p:cNvSpPr txBox="1"/>
          <p:nvPr>
            <p:custDataLst>
              <p:tags r:id="rId7"/>
            </p:custDataLst>
          </p:nvPr>
        </p:nvSpPr>
        <p:spPr>
          <a:xfrm>
            <a:off x="1828800" y="3352800"/>
            <a:ext cx="8602980" cy="212280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400" b="1">
                <a:solidFill>
                  <a:srgbClr val="0000CC"/>
                </a:solidFill>
                <a:latin typeface="Arial" pitchFamily="34" charset="0"/>
                <a:ea typeface="宋体" panose="02010600030101010101" pitchFamily="2" charset="-122"/>
              </a:rPr>
              <a:t>       </a:t>
            </a:r>
            <a:r>
              <a:rPr lang="zh-CN" altLang="en-US" sz="4400" b="1">
                <a:solidFill>
                  <a:srgbClr val="0000CC"/>
                </a:solidFill>
                <a:latin typeface="Arial" pitchFamily="34" charset="0"/>
                <a:ea typeface="宋体" panose="02010600030101010101" pitchFamily="2" charset="-122"/>
              </a:rPr>
              <a:t>家里的人深夜不能入睡，说着</a:t>
            </a:r>
            <a:endParaRPr lang="zh-CN" altLang="en-US" sz="4400" b="1">
              <a:solidFill>
                <a:srgbClr val="0000CC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4400" b="1">
                <a:solidFill>
                  <a:srgbClr val="0000CC"/>
                </a:solidFill>
                <a:latin typeface="Arial" pitchFamily="34" charset="0"/>
                <a:ea typeface="宋体" panose="02010600030101010101" pitchFamily="2" charset="-122"/>
              </a:rPr>
              <a:t>远行人，其实是表明远行人对家人</a:t>
            </a:r>
            <a:endParaRPr lang="zh-CN" altLang="en-US" sz="4400" b="1">
              <a:solidFill>
                <a:srgbClr val="0000CC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4400" b="1">
                <a:solidFill>
                  <a:srgbClr val="0000CC"/>
                </a:solidFill>
                <a:latin typeface="Arial" pitchFamily="34" charset="0"/>
                <a:ea typeface="宋体" panose="02010600030101010101" pitchFamily="2" charset="-122"/>
              </a:rPr>
              <a:t>的思念。</a:t>
            </a:r>
            <a:endParaRPr lang="zh-CN" altLang="en-US" sz="4400" b="1">
              <a:solidFill>
                <a:srgbClr val="0000CC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946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6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15362" name="Picture 4" title=""/>
          <p:cNvPicPr>
            <a:picLocks noGrp="1" noChangeAspect="1"/>
          </p:cNvPicPr>
          <p:nvPr>
            <p:ph idx="1"/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295400" y="0"/>
            <a:ext cx="9829800" cy="6857365"/>
          </a:xfrm>
        </p:spPr>
      </p:pic>
      <p:sp>
        <p:nvSpPr>
          <p:cNvPr id="15363" name="Rectangle 5" title=""/>
          <p:cNvSpPr/>
          <p:nvPr>
            <p:custDataLst>
              <p:tags r:id="rId5"/>
            </p:custDataLst>
          </p:nvPr>
        </p:nvSpPr>
        <p:spPr>
          <a:xfrm>
            <a:off x="1524000" y="381000"/>
            <a:ext cx="9906000" cy="144526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400" b="1">
                <a:latin typeface="Arial" pitchFamily="34" charset="0"/>
                <a:ea typeface="宋体" panose="02010600030101010101" pitchFamily="2" charset="-122"/>
              </a:rPr>
              <a:t>4</a:t>
            </a:r>
            <a:r>
              <a:rPr lang="zh-CN" altLang="en-US" sz="4400" b="1">
                <a:latin typeface="Arial" pitchFamily="34" charset="0"/>
                <a:ea typeface="宋体" panose="02010600030101010101" pitchFamily="2" charset="-122"/>
              </a:rPr>
              <a:t>、词中除了流露出作者强烈的思乡</a:t>
            </a:r>
            <a:endParaRPr lang="zh-CN" altLang="en-US" sz="4400" b="1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4400" b="1">
                <a:latin typeface="Arial" pitchFamily="34" charset="0"/>
                <a:ea typeface="宋体" panose="02010600030101010101" pitchFamily="2" charset="-122"/>
              </a:rPr>
              <a:t>之情外，还寄托了其他什么情感？</a:t>
            </a:r>
            <a:endParaRPr lang="zh-CN" altLang="en-US" sz="4400" b="1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8678" name="Rectangle 6" title=""/>
          <p:cNvSpPr/>
          <p:nvPr>
            <p:custDataLst>
              <p:tags r:id="rId6"/>
            </p:custDataLst>
          </p:nvPr>
        </p:nvSpPr>
        <p:spPr>
          <a:xfrm>
            <a:off x="4495800" y="2362200"/>
            <a:ext cx="4507230" cy="258381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20000"/>
              </a:spcBef>
            </a:pPr>
            <a:r>
              <a:rPr lang="zh-CN" altLang="zh-CN" sz="5400" b="1">
                <a:solidFill>
                  <a:srgbClr val="0000CC"/>
                </a:solidFill>
                <a:latin typeface="Arial" pitchFamily="34" charset="0"/>
                <a:ea typeface="宋体" panose="02010600030101010101" pitchFamily="2" charset="-122"/>
              </a:rPr>
              <a:t>厌倦官场生活</a:t>
            </a:r>
            <a:endParaRPr lang="zh-CN" altLang="en-US" sz="5400" b="1">
              <a:solidFill>
                <a:srgbClr val="0000CC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20000"/>
              </a:spcBef>
            </a:pPr>
            <a:r>
              <a:rPr lang="zh-CN" altLang="zh-CN" sz="5400" b="1">
                <a:solidFill>
                  <a:srgbClr val="0000CC"/>
                </a:solidFill>
                <a:latin typeface="Arial" pitchFamily="34" charset="0"/>
                <a:ea typeface="宋体" panose="02010600030101010101" pitchFamily="2" charset="-122"/>
              </a:rPr>
              <a:t>向往宁静生活 </a:t>
            </a:r>
            <a:endParaRPr lang="zh-CN" altLang="zh-CN" sz="5400" b="1">
              <a:solidFill>
                <a:srgbClr val="0000CC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86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https://d.book118.com/328067027033006025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2361"/>
</p:tagLst>
</file>

<file path=ppt/tags/tag2.xml><?xml version="1.0" encoding="utf-8"?>
<p:tagLst xmlns:p="http://schemas.openxmlformats.org/presentationml/2006/main">
  <p:tag name="AS_UNIQUEID" val="2362"/>
</p:tagLst>
</file>

<file path=ppt/tags/tag3.xml><?xml version="1.0" encoding="utf-8"?>
<p:tagLst xmlns:p="http://schemas.openxmlformats.org/presentationml/2006/main">
  <p:tag name="AS_UNIQUEID" val="2363"/>
</p:tagLst>
</file>

<file path=ppt/tags/tag4.xml><?xml version="1.0" encoding="utf-8"?>
<p:tagLst xmlns:p="http://schemas.openxmlformats.org/presentationml/2006/main">
  <p:tag name="AS_UNIQUEID" val="2364"/>
</p:tagLst>
</file>

<file path=ppt/tags/tag5.xml><?xml version="1.0" encoding="utf-8"?>
<p:tagLst xmlns:p="http://schemas.openxmlformats.org/presentationml/2006/main">
  <p:tag name="AS_UNIQUEID" val="2365"/>
</p:tagLst>
</file>

<file path=ppt/tags/tag6.xml><?xml version="1.0" encoding="utf-8"?>
<p:tagLst xmlns:p="http://schemas.openxmlformats.org/presentationml/2006/main">
  <p:tag name="AS_UNIQUEID" val="2366"/>
</p:tagLst>
</file>

<file path=ppt/tags/tag7.xml><?xml version="1.0" encoding="utf-8"?>
<p:tagLst xmlns:p="http://schemas.openxmlformats.org/presentationml/2006/main">
  <p:tag name="AS_UNIQUEID" val="2367"/>
</p:tagLst>
</file>

<file path=ppt/tags/tag8.xml><?xml version="1.0" encoding="utf-8"?>
<p:tagLst xmlns:p="http://schemas.openxmlformats.org/presentationml/2006/main">
  <p:tag name="AS_UNIQUEID" val="2368"/>
</p:tagLst>
</file>

<file path=ppt/tags/tag9.xml><?xml version="1.0" encoding="utf-8"?>
<p:tagLst xmlns:p="http://schemas.openxmlformats.org/presentationml/2006/main">
  <p:tag name="AS_UNIQUEID" val="2369"/>
</p:tagLst>
</file>

<file path=ppt/tags/tag10.xml><?xml version="1.0" encoding="utf-8"?>
<p:tagLst xmlns:p="http://schemas.openxmlformats.org/presentationml/2006/main">
  <p:tag name="AS_UNIQUEID" val="2370"/>
</p:tagLst>
</file>

<file path=ppt/tags/tag11.xml><?xml version="1.0" encoding="utf-8"?>
<p:tagLst xmlns:p="http://schemas.openxmlformats.org/presentationml/2006/main">
  <p:tag name="AS_UNIQUEID" val="2371"/>
</p:tagLst>
</file>

<file path=ppt/tags/tag12.xml><?xml version="1.0" encoding="utf-8"?>
<p:tagLst xmlns:p="http://schemas.openxmlformats.org/presentationml/2006/main">
  <p:tag name="AS_UNIQUEID" val="2372"/>
</p:tagLst>
</file>

<file path=ppt/tags/tag13.xml><?xml version="1.0" encoding="utf-8"?>
<p:tagLst xmlns:p="http://schemas.openxmlformats.org/presentationml/2006/main">
  <p:tag name="AS_UNIQUEID" val="2373"/>
</p:tagLst>
</file>

<file path=ppt/tags/tag14.xml><?xml version="1.0" encoding="utf-8"?>
<p:tagLst xmlns:p="http://schemas.openxmlformats.org/presentationml/2006/main">
  <p:tag name="AS_UNIQUEID" val="2374"/>
</p:tagLst>
</file>

<file path=ppt/tags/tag15.xml><?xml version="1.0" encoding="utf-8"?>
<p:tagLst xmlns:p="http://schemas.openxmlformats.org/presentationml/2006/main">
  <p:tag name="AS_UNIQUEID" val="2375"/>
</p:tagLst>
</file>

<file path=ppt/tags/tag16.xml><?xml version="1.0" encoding="utf-8"?>
<p:tagLst xmlns:p="http://schemas.openxmlformats.org/presentationml/2006/main">
  <p:tag name="AS_UNIQUEID" val="2376"/>
</p:tagLst>
</file>

<file path=ppt/tags/tag17.xml><?xml version="1.0" encoding="utf-8"?>
<p:tagLst xmlns:p="http://schemas.openxmlformats.org/presentationml/2006/main">
  <p:tag name="AS_UNIQUEID" val="2377"/>
</p:tagLst>
</file>

<file path=ppt/tags/tag18.xml><?xml version="1.0" encoding="utf-8"?>
<p:tagLst xmlns:p="http://schemas.openxmlformats.org/presentationml/2006/main">
  <p:tag name="AS_UNIQUEID" val="2378"/>
</p:tagLst>
</file>

<file path=ppt/tags/tag19.xml><?xml version="1.0" encoding="utf-8"?>
<p:tagLst xmlns:p="http://schemas.openxmlformats.org/presentationml/2006/main">
  <p:tag name="AS_UNIQUEID" val="2379"/>
</p:tagLst>
</file>

<file path=ppt/tags/tag20.xml><?xml version="1.0" encoding="utf-8"?>
<p:tagLst xmlns:p="http://schemas.openxmlformats.org/presentationml/2006/main">
  <p:tag name="AS_UNIQUEID" val="2380"/>
</p:tagLst>
</file>

<file path=ppt/tags/tag21.xml><?xml version="1.0" encoding="utf-8"?>
<p:tagLst xmlns:p="http://schemas.openxmlformats.org/presentationml/2006/main">
  <p:tag name="AS_UNIQUEID" val="2381"/>
</p:tagLst>
</file>

<file path=ppt/tags/tag22.xml><?xml version="1.0" encoding="utf-8"?>
<p:tagLst xmlns:p="http://schemas.openxmlformats.org/presentationml/2006/main">
  <p:tag name="AS_UNIQUEID" val="2382"/>
</p:tagLst>
</file>

<file path=ppt/tags/tag23.xml><?xml version="1.0" encoding="utf-8"?>
<p:tagLst xmlns:p="http://schemas.openxmlformats.org/presentationml/2006/main">
  <p:tag name="AS_UNIQUEID" val="2383"/>
</p:tagLst>
</file>

<file path=ppt/tags/tag24.xml><?xml version="1.0" encoding="utf-8"?>
<p:tagLst xmlns:p="http://schemas.openxmlformats.org/presentationml/2006/main">
  <p:tag name="AS_UNIQUEID" val="2384"/>
</p:tagLst>
</file>

<file path=ppt/tags/tag25.xml><?xml version="1.0" encoding="utf-8"?>
<p:tagLst xmlns:p="http://schemas.openxmlformats.org/presentationml/2006/main">
  <p:tag name="AS_UNIQUEID" val="2385"/>
</p:tagLst>
</file>

<file path=ppt/tags/tag26.xml><?xml version="1.0" encoding="utf-8"?>
<p:tagLst xmlns:p="http://schemas.openxmlformats.org/presentationml/2006/main">
  <p:tag name="AS_UNIQUEID" val="2386"/>
</p:tagLst>
</file>

<file path=ppt/tags/tag27.xml><?xml version="1.0" encoding="utf-8"?>
<p:tagLst xmlns:p="http://schemas.openxmlformats.org/presentationml/2006/main">
  <p:tag name="AS_UNIQUEID" val="2387"/>
</p:tagLst>
</file>

<file path=ppt/tags/tag28.xml><?xml version="1.0" encoding="utf-8"?>
<p:tagLst xmlns:p="http://schemas.openxmlformats.org/presentationml/2006/main">
  <p:tag name="AS_UNIQUEID" val="2388"/>
</p:tagLst>
</file>

<file path=ppt/tags/tag29.xml><?xml version="1.0" encoding="utf-8"?>
<p:tagLst xmlns:p="http://schemas.openxmlformats.org/presentationml/2006/main">
  <p:tag name="AS_UNIQUEID" val="2389"/>
</p:tagLst>
</file>

<file path=ppt/tags/tag30.xml><?xml version="1.0" encoding="utf-8"?>
<p:tagLst xmlns:p="http://schemas.openxmlformats.org/presentationml/2006/main">
  <p:tag name="AS_UNIQUEID" val="2390"/>
</p:tagLst>
</file>

<file path=ppt/tags/tag31.xml><?xml version="1.0" encoding="utf-8"?>
<p:tagLst xmlns:p="http://schemas.openxmlformats.org/presentationml/2006/main">
  <p:tag name="AS_UNIQUEID" val="2391"/>
</p:tagLst>
</file>

<file path=ppt/tags/tag32.xml><?xml version="1.0" encoding="utf-8"?>
<p:tagLst xmlns:p="http://schemas.openxmlformats.org/presentationml/2006/main">
  <p:tag name="AS_UNIQUEID" val="2392"/>
</p:tagLst>
</file>

<file path=ppt/tags/tag33.xml><?xml version="1.0" encoding="utf-8"?>
<p:tagLst xmlns:p="http://schemas.openxmlformats.org/presentationml/2006/main">
  <p:tag name="AS_UNIQUEID" val="2393"/>
</p:tagLst>
</file>

<file path=ppt/tags/tag34.xml><?xml version="1.0" encoding="utf-8"?>
<p:tagLst xmlns:p="http://schemas.openxmlformats.org/presentationml/2006/main">
  <p:tag name="AS_UNIQUEID" val="2394"/>
</p:tagLst>
</file>

<file path=ppt/tags/tag35.xml><?xml version="1.0" encoding="utf-8"?>
<p:tagLst xmlns:p="http://schemas.openxmlformats.org/presentationml/2006/main">
  <p:tag name="AS_UNIQUEID" val="2395"/>
</p:tagLst>
</file>

<file path=ppt/tags/tag36.xml><?xml version="1.0" encoding="utf-8"?>
<p:tagLst xmlns:p="http://schemas.openxmlformats.org/presentationml/2006/main">
  <p:tag name="AS_UNIQUEID" val="2396"/>
</p:tagLst>
</file>

<file path=ppt/tags/tag37.xml><?xml version="1.0" encoding="utf-8"?>
<p:tagLst xmlns:p="http://schemas.openxmlformats.org/presentationml/2006/main">
  <p:tag name="AS_UNIQUEID" val="2397"/>
</p:tagLst>
</file>

<file path=ppt/tags/tag38.xml><?xml version="1.0" encoding="utf-8"?>
<p:tagLst xmlns:p="http://schemas.openxmlformats.org/presentationml/2006/main">
  <p:tag name="AS_UNIQUEID" val="2398"/>
</p:tagLst>
</file>

<file path=ppt/tags/tag39.xml><?xml version="1.0" encoding="utf-8"?>
<p:tagLst xmlns:p="http://schemas.openxmlformats.org/presentationml/2006/main">
  <p:tag name="AS_UNIQUEID" val="2399"/>
</p:tagLst>
</file>

<file path=ppt/tags/tag40.xml><?xml version="1.0" encoding="utf-8"?>
<p:tagLst xmlns:p="http://schemas.openxmlformats.org/presentationml/2006/main">
  <p:tag name="AS_UNIQUEID" val="2400"/>
</p:tagLst>
</file>

<file path=ppt/tags/tag41.xml><?xml version="1.0" encoding="utf-8"?>
<p:tagLst xmlns:p="http://schemas.openxmlformats.org/presentationml/2006/main">
  <p:tag name="AS_UNIQUEID" val="2401"/>
</p:tagLst>
</file>

<file path=ppt/tags/tag42.xml><?xml version="1.0" encoding="utf-8"?>
<p:tagLst xmlns:p="http://schemas.openxmlformats.org/presentationml/2006/main">
  <p:tag name="AS_UNIQUEID" val="2402"/>
</p:tagLst>
</file>

<file path=ppt/tags/tag43.xml><?xml version="1.0" encoding="utf-8"?>
<p:tagLst xmlns:p="http://schemas.openxmlformats.org/presentationml/2006/main">
  <p:tag name="AS_UNIQUEID" val="2403"/>
</p:tagLst>
</file>

<file path=ppt/tags/tag44.xml><?xml version="1.0" encoding="utf-8"?>
<p:tagLst xmlns:p="http://schemas.openxmlformats.org/presentationml/2006/main">
  <p:tag name="AS_UNIQUEID" val="2404"/>
</p:tagLst>
</file>

<file path=ppt/tags/tag45.xml><?xml version="1.0" encoding="utf-8"?>
<p:tagLst xmlns:p="http://schemas.openxmlformats.org/presentationml/2006/main">
  <p:tag name="AS_UNIQUEID" val="2405"/>
</p:tagLst>
</file>

<file path=ppt/tags/tag46.xml><?xml version="1.0" encoding="utf-8"?>
<p:tagLst xmlns:p="http://schemas.openxmlformats.org/presentationml/2006/main">
  <p:tag name="AS_UNIQUEID" val="2406"/>
</p:tagLst>
</file>

<file path=ppt/tags/tag47.xml><?xml version="1.0" encoding="utf-8"?>
<p:tagLst xmlns:p="http://schemas.openxmlformats.org/presentationml/2006/main">
  <p:tag name="AS_UNIQUEID" val="2407"/>
</p:tagLst>
</file>

<file path=ppt/tags/tag48.xml><?xml version="1.0" encoding="utf-8"?>
<p:tagLst xmlns:p="http://schemas.openxmlformats.org/presentationml/2006/main">
  <p:tag name="AS_UNIQUEID" val="2408"/>
</p:tagLst>
</file>

<file path=ppt/tags/tag49.xml><?xml version="1.0" encoding="utf-8"?>
<p:tagLst xmlns:p="http://schemas.openxmlformats.org/presentationml/2006/main">
  <p:tag name="AS_UNIQUEID" val="2409"/>
</p:tagLst>
</file>

<file path=ppt/tags/tag50.xml><?xml version="1.0" encoding="utf-8"?>
<p:tagLst xmlns:p="http://schemas.openxmlformats.org/presentationml/2006/main">
  <p:tag name="AS_UNIQUEID" val="2410"/>
</p:tagLst>
</file>

<file path=ppt/tags/tag51.xml><?xml version="1.0" encoding="utf-8"?>
<p:tagLst xmlns:p="http://schemas.openxmlformats.org/presentationml/2006/main">
  <p:tag name="AS_UNIQUEID" val="2411"/>
</p:tagLst>
</file>

<file path=ppt/tags/tag52.xml><?xml version="1.0" encoding="utf-8"?>
<p:tagLst xmlns:p="http://schemas.openxmlformats.org/presentationml/2006/main">
  <p:tag name="AS_UNIQUEID" val="2412"/>
</p:tagLst>
</file>

<file path=ppt/tags/tag53.xml><?xml version="1.0" encoding="utf-8"?>
<p:tagLst xmlns:p="http://schemas.openxmlformats.org/presentationml/2006/main">
  <p:tag name="AS_UNIQUEID" val="2413"/>
</p:tagLst>
</file>

<file path=ppt/tags/tag54.xml><?xml version="1.0" encoding="utf-8"?>
<p:tagLst xmlns:p="http://schemas.openxmlformats.org/presentationml/2006/main">
  <p:tag name="AS_UNIQUEID" val="2414"/>
</p:tagLst>
</file>

<file path=ppt/tags/tag55.xml><?xml version="1.0" encoding="utf-8"?>
<p:tagLst xmlns:p="http://schemas.openxmlformats.org/presentationml/2006/main">
  <p:tag name="AS_UNIQUEID" val="2415"/>
</p:tagLst>
</file>

<file path=ppt/tags/tag56.xml><?xml version="1.0" encoding="utf-8"?>
<p:tagLst xmlns:p="http://schemas.openxmlformats.org/presentationml/2006/main">
  <p:tag name="AS_UNIQUEID" val="2416"/>
</p:tagLst>
</file>

<file path=ppt/tags/tag57.xml><?xml version="1.0" encoding="utf-8"?>
<p:tagLst xmlns:p="http://schemas.openxmlformats.org/presentationml/2006/main">
  <p:tag name="AS_UNIQUEID" val="2417"/>
</p:tagLst>
</file>

<file path=ppt/tags/tag58.xml><?xml version="1.0" encoding="utf-8"?>
<p:tagLst xmlns:p="http://schemas.openxmlformats.org/presentationml/2006/main">
  <p:tag name="AS_UNIQUEID" val="2418"/>
</p:tagLst>
</file>

<file path=ppt/tags/tag59.xml><?xml version="1.0" encoding="utf-8"?>
<p:tagLst xmlns:p="http://schemas.openxmlformats.org/presentationml/2006/main">
  <p:tag name="AS_UNIQUEID" val="2419"/>
</p:tagLst>
</file>

<file path=ppt/tags/tag60.xml><?xml version="1.0" encoding="utf-8"?>
<p:tagLst xmlns:p="http://schemas.openxmlformats.org/presentationml/2006/main">
  <p:tag name="AS_UNIQUEID" val="2420"/>
</p:tagLst>
</file>

<file path=ppt/tags/tag61.xml><?xml version="1.0" encoding="utf-8"?>
<p:tagLst xmlns:p="http://schemas.openxmlformats.org/presentationml/2006/main">
  <p:tag name="AS_UNIQUEID" val="2421"/>
</p:tagLst>
</file>

<file path=ppt/tags/tag62.xml><?xml version="1.0" encoding="utf-8"?>
<p:tagLst xmlns:p="http://schemas.openxmlformats.org/presentationml/2006/main">
  <p:tag name="AS_UNIQUEID" val="2422"/>
</p:tagLst>
</file>

<file path=ppt/tags/tag63.xml><?xml version="1.0" encoding="utf-8"?>
<p:tagLst xmlns:p="http://schemas.openxmlformats.org/presentationml/2006/main">
  <p:tag name="AS_UNIQUEID" val="2423"/>
</p:tagLst>
</file>

<file path=ppt/tags/tag64.xml><?xml version="1.0" encoding="utf-8"?>
<p:tagLst xmlns:p="http://schemas.openxmlformats.org/presentationml/2006/main">
  <p:tag name="AS_UNIQUEID" val="2424"/>
</p:tagLst>
</file>

<file path=ppt/tags/tag65.xml><?xml version="1.0" encoding="utf-8"?>
<p:tagLst xmlns:p="http://schemas.openxmlformats.org/presentationml/2006/main">
  <p:tag name="AS_UNIQUEID" val="2425"/>
</p:tagLst>
</file>

<file path=ppt/tags/tag66.xml><?xml version="1.0" encoding="utf-8"?>
<p:tagLst xmlns:p="http://schemas.openxmlformats.org/presentationml/2006/main">
  <p:tag name="AS_UNIQUEID" val="2426"/>
</p:tagLst>
</file>

<file path=ppt/tags/tag67.xml><?xml version="1.0" encoding="utf-8"?>
<p:tagLst xmlns:p="http://schemas.openxmlformats.org/presentationml/2006/main">
  <p:tag name="AS_UNIQUEID" val="2427"/>
</p:tagLst>
</file>

<file path=ppt/tags/tag68.xml><?xml version="1.0" encoding="utf-8"?>
<p:tagLst xmlns:p="http://schemas.openxmlformats.org/presentationml/2006/main">
  <p:tag name="AS_UNIQUEID" val="2428"/>
</p:tagLst>
</file>

<file path=ppt/tags/tag69.xml><?xml version="1.0" encoding="utf-8"?>
<p:tagLst xmlns:p="http://schemas.openxmlformats.org/presentationml/2006/main">
  <p:tag name="AS_UNIQUEID" val="2429"/>
</p:tagLst>
</file>

<file path=ppt/tags/tag70.xml><?xml version="1.0" encoding="utf-8"?>
<p:tagLst xmlns:p="http://schemas.openxmlformats.org/presentationml/2006/main">
  <p:tag name="AS_UNIQUEID" val="2430"/>
</p:tagLst>
</file>

<file path=ppt/tags/tag71.xml><?xml version="1.0" encoding="utf-8"?>
<p:tagLst xmlns:p="http://schemas.openxmlformats.org/presentationml/2006/main">
  <p:tag name="AS_UNIQUEID" val="2431"/>
</p:tagLst>
</file>

<file path=ppt/tags/tag72.xml><?xml version="1.0" encoding="utf-8"?>
<p:tagLst xmlns:p="http://schemas.openxmlformats.org/presentationml/2006/main">
  <p:tag name="AS_UNIQUEID" val="2432"/>
</p:tagLst>
</file>

<file path=ppt/tags/tag73.xml><?xml version="1.0" encoding="utf-8"?>
<p:tagLst xmlns:p="http://schemas.openxmlformats.org/presentationml/2006/main">
  <p:tag name="AS_UNIQUEID" val="2433"/>
</p:tagLst>
</file>

<file path=ppt/tags/tag74.xml><?xml version="1.0" encoding="utf-8"?>
<p:tagLst xmlns:p="http://schemas.openxmlformats.org/presentationml/2006/main">
  <p:tag name="AS_UNIQUEID" val="2434"/>
</p:tagLst>
</file>

<file path=ppt/tags/tag75.xml><?xml version="1.0" encoding="utf-8"?>
<p:tagLst xmlns:p="http://schemas.openxmlformats.org/presentationml/2006/main">
  <p:tag name="AS_UNIQUEID" val="2435"/>
</p:tagLst>
</file>

<file path=ppt/tags/tag76.xml><?xml version="1.0" encoding="utf-8"?>
<p:tagLst xmlns:p="http://schemas.openxmlformats.org/presentationml/2006/main">
  <p:tag name="AS_UNIQUEID" val="2172"/>
</p:tagLst>
</file>

<file path=ppt/tags/tag77.xml><?xml version="1.0" encoding="utf-8"?>
<p:tagLst xmlns:p="http://schemas.openxmlformats.org/presentationml/2006/main">
  <p:tag name="AS_UNIQUEID" val="2173"/>
</p:tagLst>
</file>

<file path=ppt/tags/tag78.xml><?xml version="1.0" encoding="utf-8"?>
<p:tagLst xmlns:p="http://schemas.openxmlformats.org/presentationml/2006/main">
  <p:tag name="AS_UNIQUEID" val="2174"/>
</p:tagLst>
</file>

<file path=ppt/tags/tag79.xml><?xml version="1.0" encoding="utf-8"?>
<p:tagLst xmlns:p="http://schemas.openxmlformats.org/presentationml/2006/main">
  <p:tag name="AS_UNIQUEID" val="2175"/>
</p:tagLst>
</file>

<file path=ppt/tags/tag80.xml><?xml version="1.0" encoding="utf-8"?>
<p:tagLst xmlns:p="http://schemas.openxmlformats.org/presentationml/2006/main">
  <p:tag name="AS_UNIQUEID" val="2176"/>
</p:tagLst>
</file>

<file path=ppt/tags/tag81.xml><?xml version="1.0" encoding="utf-8"?>
<p:tagLst xmlns:p="http://schemas.openxmlformats.org/presentationml/2006/main">
  <p:tag name="AS_UNIQUEID" val="2177"/>
</p:tagLst>
</file>

<file path=ppt/tags/tag82.xml><?xml version="1.0" encoding="utf-8"?>
<p:tagLst xmlns:p="http://schemas.openxmlformats.org/presentationml/2006/main">
  <p:tag name="AS_UNIQUEID" val="2178"/>
</p:tagLst>
</file>

<file path=ppt/tags/tag83.xml><?xml version="1.0" encoding="utf-8"?>
<p:tagLst xmlns:p="http://schemas.openxmlformats.org/presentationml/2006/main">
  <p:tag name="AS_UNIQUEID" val="2179"/>
</p:tagLst>
</file>

<file path=ppt/tags/tag84.xml><?xml version="1.0" encoding="utf-8"?>
<p:tagLst xmlns:p="http://schemas.openxmlformats.org/presentationml/2006/main">
  <p:tag name="AS_UNIQUEID" val="2180"/>
</p:tagLst>
</file>

<file path=ppt/tags/tag85.xml><?xml version="1.0" encoding="utf-8"?>
<p:tagLst xmlns:p="http://schemas.openxmlformats.org/presentationml/2006/main">
  <p:tag name="AS_UNIQUEID" val="2181"/>
</p:tagLst>
</file>

<file path=ppt/tags/tag86.xml><?xml version="1.0" encoding="utf-8"?>
<p:tagLst xmlns:p="http://schemas.openxmlformats.org/presentationml/2006/main">
  <p:tag name="AS_UNIQUEID" val="2182"/>
</p:tagLst>
</file>

<file path=ppt/tags/tag87.xml><?xml version="1.0" encoding="utf-8"?>
<p:tagLst xmlns:p="http://schemas.openxmlformats.org/presentationml/2006/main">
  <p:tag name="AS_UNIQUEID" val="2183"/>
</p:tagLst>
</file>

<file path=ppt/tags/tag88.xml><?xml version="1.0" encoding="utf-8"?>
<p:tagLst xmlns:p="http://schemas.openxmlformats.org/presentationml/2006/main">
  <p:tag name="AS_UNIQUEID" val="2184"/>
</p:tagLst>
</file>

<file path=ppt/tags/tag89.xml><?xml version="1.0" encoding="utf-8"?>
<p:tagLst xmlns:p="http://schemas.openxmlformats.org/presentationml/2006/main">
  <p:tag name="AS_UNIQUEID" val="2185"/>
</p:tagLst>
</file>

<file path=ppt/tags/tag90.xml><?xml version="1.0" encoding="utf-8"?>
<p:tagLst xmlns:p="http://schemas.openxmlformats.org/presentationml/2006/main">
  <p:tag name="AS_UNIQUEID" val="2186"/>
</p:tagLst>
</file>

<file path=ppt/tags/tag91.xml><?xml version="1.0" encoding="utf-8"?>
<p:tagLst xmlns:p="http://schemas.openxmlformats.org/presentationml/2006/main">
  <p:tag name="AS_UNIQUEID" val="2187"/>
</p:tagLst>
</file>

<file path=ppt/tags/tag92.xml><?xml version="1.0" encoding="utf-8"?>
<p:tagLst xmlns:p="http://schemas.openxmlformats.org/presentationml/2006/main">
  <p:tag name="AS_UNIQUEID" val="2188"/>
</p:tagLst>
</file>

<file path=ppt/tags/tag93.xml><?xml version="1.0" encoding="utf-8"?>
<p:tagLst xmlns:p="http://schemas.openxmlformats.org/presentationml/2006/main">
  <p:tag name="AS_UNIQUEID" val="2189"/>
</p:tagLst>
</file>

<file path=ppt/tags/tag94.xml><?xml version="1.0" encoding="utf-8"?>
<p:tagLst xmlns:p="http://schemas.openxmlformats.org/presentationml/2006/main">
  <p:tag name="AS_UNIQUEID" val="2190"/>
</p:tagLst>
</file>

<file path=ppt/tags/tag95.xml><?xml version="1.0" encoding="utf-8"?>
<p:tagLst xmlns:p="http://schemas.openxmlformats.org/presentationml/2006/main">
  <p:tag name="AS_UNIQUEID" val="2191"/>
</p:tagLst>
</file>

<file path=ppt/tags/tag96.xml><?xml version="1.0" encoding="utf-8"?>
<p:tagLst xmlns:p="http://schemas.openxmlformats.org/presentationml/2006/main">
  <p:tag name="AS_UNIQUEID" val="2192"/>
</p:tagLst>
</file>

<file path=ppt/tags/tag97.xml><?xml version="1.0" encoding="utf-8"?>
<p:tagLst xmlns:p="http://schemas.openxmlformats.org/presentationml/2006/main">
  <p:tag name="AS_UNIQUEID" val="2193"/>
</p:tagLst>
</file>

<file path=ppt/tags/tag98.xml><?xml version="1.0" encoding="utf-8"?>
<p:tagLst xmlns:p="http://schemas.openxmlformats.org/presentationml/2006/main">
  <p:tag name="AS_UNIQUEID" val="2194"/>
</p:tagLst>
</file>

<file path=ppt/tags/tag99.xml><?xml version="1.0" encoding="utf-8"?>
<p:tagLst xmlns:p="http://schemas.openxmlformats.org/presentationml/2006/main">
  <p:tag name="AS_UNIQUEID" val="2195"/>
</p:tagLst>
</file>

<file path=ppt/tags/tag100.xml><?xml version="1.0" encoding="utf-8"?>
<p:tagLst xmlns:p="http://schemas.openxmlformats.org/presentationml/2006/main">
  <p:tag name="AS_UNIQUEID" val="2196"/>
</p:tagLst>
</file>

<file path=ppt/tags/tag101.xml><?xml version="1.0" encoding="utf-8"?>
<p:tagLst xmlns:p="http://schemas.openxmlformats.org/presentationml/2006/main">
  <p:tag name="AS_UNIQUEID" val="2197"/>
</p:tagLst>
</file>

<file path=ppt/tags/tag102.xml><?xml version="1.0" encoding="utf-8"?>
<p:tagLst xmlns:p="http://schemas.openxmlformats.org/presentationml/2006/main">
  <p:tag name="AS_UNIQUEID" val="2198"/>
</p:tagLst>
</file>

<file path=ppt/tags/tag103.xml><?xml version="1.0" encoding="utf-8"?>
<p:tagLst xmlns:p="http://schemas.openxmlformats.org/presentationml/2006/main">
  <p:tag name="AS_UNIQUEID" val="2199"/>
</p:tagLst>
</file>

<file path=ppt/tags/tag104.xml><?xml version="1.0" encoding="utf-8"?>
<p:tagLst xmlns:p="http://schemas.openxmlformats.org/presentationml/2006/main">
  <p:tag name="AS_UNIQUEID" val="2200"/>
</p:tagLst>
</file>

<file path=ppt/tags/tag105.xml><?xml version="1.0" encoding="utf-8"?>
<p:tagLst xmlns:p="http://schemas.openxmlformats.org/presentationml/2006/main">
  <p:tag name="AS_UNIQUEID" val="2201"/>
</p:tagLst>
</file>

<file path=ppt/tags/tag106.xml><?xml version="1.0" encoding="utf-8"?>
<p:tagLst xmlns:p="http://schemas.openxmlformats.org/presentationml/2006/main">
  <p:tag name="AS_UNIQUEID" val="2202"/>
</p:tagLst>
</file>

<file path=ppt/tags/tag107.xml><?xml version="1.0" encoding="utf-8"?>
<p:tagLst xmlns:p="http://schemas.openxmlformats.org/presentationml/2006/main">
  <p:tag name="AS_UNIQUEID" val="2203"/>
</p:tagLst>
</file>

<file path=ppt/tags/tag108.xml><?xml version="1.0" encoding="utf-8"?>
<p:tagLst xmlns:p="http://schemas.openxmlformats.org/presentationml/2006/main">
  <p:tag name="AS_UNIQUEID" val="2204"/>
</p:tagLst>
</file>

<file path=ppt/tags/tag109.xml><?xml version="1.0" encoding="utf-8"?>
<p:tagLst xmlns:p="http://schemas.openxmlformats.org/presentationml/2006/main">
  <p:tag name="AS_UNIQUEID" val="2205"/>
</p:tagLst>
</file>

<file path=ppt/tags/tag110.xml><?xml version="1.0" encoding="utf-8"?>
<p:tagLst xmlns:p="http://schemas.openxmlformats.org/presentationml/2006/main">
  <p:tag name="AS_UNIQUEID" val="2206"/>
</p:tagLst>
</file>

<file path=ppt/tags/tag111.xml><?xml version="1.0" encoding="utf-8"?>
<p:tagLst xmlns:p="http://schemas.openxmlformats.org/presentationml/2006/main">
  <p:tag name="AS_UNIQUEID" val="2207"/>
</p:tagLst>
</file>

<file path=ppt/tags/tag112.xml><?xml version="1.0" encoding="utf-8"?>
<p:tagLst xmlns:p="http://schemas.openxmlformats.org/presentationml/2006/main">
  <p:tag name="AS_UNIQUEID" val="2208"/>
</p:tagLst>
</file>

<file path=ppt/tags/tag113.xml><?xml version="1.0" encoding="utf-8"?>
<p:tagLst xmlns:p="http://schemas.openxmlformats.org/presentationml/2006/main">
  <p:tag name="AS_UNIQUEID" val="2209"/>
</p:tagLst>
</file>

<file path=ppt/tags/tag114.xml><?xml version="1.0" encoding="utf-8"?>
<p:tagLst xmlns:p="http://schemas.openxmlformats.org/presentationml/2006/main">
  <p:tag name="AS_UNIQUEID" val="2210"/>
</p:tagLst>
</file>

<file path=ppt/tags/tag115.xml><?xml version="1.0" encoding="utf-8"?>
<p:tagLst xmlns:p="http://schemas.openxmlformats.org/presentationml/2006/main">
  <p:tag name="AS_UNIQUEID" val="2211"/>
</p:tagLst>
</file>

<file path=ppt/tags/tag116.xml><?xml version="1.0" encoding="utf-8"?>
<p:tagLst xmlns:p="http://schemas.openxmlformats.org/presentationml/2006/main">
  <p:tag name="AS_UNIQUEID" val="2212"/>
</p:tagLst>
</file>

<file path=ppt/tags/tag117.xml><?xml version="1.0" encoding="utf-8"?>
<p:tagLst xmlns:p="http://schemas.openxmlformats.org/presentationml/2006/main">
  <p:tag name="AS_UNIQUEID" val="2213"/>
</p:tagLst>
</file>

<file path=ppt/tags/tag118.xml><?xml version="1.0" encoding="utf-8"?>
<p:tagLst xmlns:p="http://schemas.openxmlformats.org/presentationml/2006/main">
  <p:tag name="AS_UNIQUEID" val="2214"/>
</p:tagLst>
</file>

<file path=ppt/tags/tag119.xml><?xml version="1.0" encoding="utf-8"?>
<p:tagLst xmlns:p="http://schemas.openxmlformats.org/presentationml/2006/main">
  <p:tag name="AS_UNIQUEID" val="2215"/>
</p:tagLst>
</file>

<file path=ppt/tags/tag120.xml><?xml version="1.0" encoding="utf-8"?>
<p:tagLst xmlns:p="http://schemas.openxmlformats.org/presentationml/2006/main">
  <p:tag name="AS_UNIQUEID" val="2216"/>
</p:tagLst>
</file>

<file path=ppt/tags/tag121.xml><?xml version="1.0" encoding="utf-8"?>
<p:tagLst xmlns:p="http://schemas.openxmlformats.org/presentationml/2006/main">
  <p:tag name="AS_UNIQUEID" val="2217"/>
</p:tagLst>
</file>

<file path=ppt/tags/tag122.xml><?xml version="1.0" encoding="utf-8"?>
<p:tagLst xmlns:p="http://schemas.openxmlformats.org/presentationml/2006/main">
  <p:tag name="AS_UNIQUEID" val="2218"/>
</p:tagLst>
</file>

<file path=ppt/tags/tag123.xml><?xml version="1.0" encoding="utf-8"?>
<p:tagLst xmlns:p="http://schemas.openxmlformats.org/presentationml/2006/main">
  <p:tag name="AS_UNIQUEID" val="2219"/>
</p:tagLst>
</file>

<file path=ppt/tags/tag124.xml><?xml version="1.0" encoding="utf-8"?>
<p:tagLst xmlns:p="http://schemas.openxmlformats.org/presentationml/2006/main">
  <p:tag name="AS_UNIQUEID" val="2220"/>
</p:tagLst>
</file>

<file path=ppt/tags/tag125.xml><?xml version="1.0" encoding="utf-8"?>
<p:tagLst xmlns:p="http://schemas.openxmlformats.org/presentationml/2006/main">
  <p:tag name="AS_UNIQUEID" val="2221"/>
</p:tagLst>
</file>

<file path=ppt/tags/tag126.xml><?xml version="1.0" encoding="utf-8"?>
<p:tagLst xmlns:p="http://schemas.openxmlformats.org/presentationml/2006/main">
  <p:tag name="AS_UNIQUEID" val="2222"/>
</p:tagLst>
</file>

<file path=ppt/tags/tag127.xml><?xml version="1.0" encoding="utf-8"?>
<p:tagLst xmlns:p="http://schemas.openxmlformats.org/presentationml/2006/main">
  <p:tag name="AS_UNIQUEID" val="2223"/>
</p:tagLst>
</file>

<file path=ppt/tags/tag128.xml><?xml version="1.0" encoding="utf-8"?>
<p:tagLst xmlns:p="http://schemas.openxmlformats.org/presentationml/2006/main">
  <p:tag name="AS_UNIQUEID" val="2224"/>
</p:tagLst>
</file>

<file path=ppt/tags/tag129.xml><?xml version="1.0" encoding="utf-8"?>
<p:tagLst xmlns:p="http://schemas.openxmlformats.org/presentationml/2006/main">
  <p:tag name="AS_UNIQUEID" val="2225"/>
</p:tagLst>
</file>

<file path=ppt/tags/tag130.xml><?xml version="1.0" encoding="utf-8"?>
<p:tagLst xmlns:p="http://schemas.openxmlformats.org/presentationml/2006/main">
  <p:tag name="AS_UNIQUEID" val="2226"/>
</p:tagLst>
</file>

<file path=ppt/tags/tag131.xml><?xml version="1.0" encoding="utf-8"?>
<p:tagLst xmlns:p="http://schemas.openxmlformats.org/presentationml/2006/main">
  <p:tag name="AS_UNIQUEID" val="2227"/>
</p:tagLst>
</file>

<file path=ppt/tags/tag132.xml><?xml version="1.0" encoding="utf-8"?>
<p:tagLst xmlns:p="http://schemas.openxmlformats.org/presentationml/2006/main">
  <p:tag name="AS_UNIQUEID" val="2228"/>
</p:tagLst>
</file>

<file path=ppt/tags/tag133.xml><?xml version="1.0" encoding="utf-8"?>
<p:tagLst xmlns:p="http://schemas.openxmlformats.org/presentationml/2006/main">
  <p:tag name="AS_UNIQUEID" val="2229"/>
</p:tagLst>
</file>

<file path=ppt/tags/tag134.xml><?xml version="1.0" encoding="utf-8"?>
<p:tagLst xmlns:p="http://schemas.openxmlformats.org/presentationml/2006/main">
  <p:tag name="AS_UNIQUEID" val="2230"/>
</p:tagLst>
</file>

<file path=ppt/tags/tag135.xml><?xml version="1.0" encoding="utf-8"?>
<p:tagLst xmlns:p="http://schemas.openxmlformats.org/presentationml/2006/main">
  <p:tag name="AS_UNIQUEID" val="2231"/>
</p:tagLst>
</file>

<file path=ppt/tags/tag136.xml><?xml version="1.0" encoding="utf-8"?>
<p:tagLst xmlns:p="http://schemas.openxmlformats.org/presentationml/2006/main">
  <p:tag name="AS_UNIQUEID" val="2232"/>
</p:tagLst>
</file>

<file path=ppt/tags/tag137.xml><?xml version="1.0" encoding="utf-8"?>
<p:tagLst xmlns:p="http://schemas.openxmlformats.org/presentationml/2006/main">
  <p:tag name="AS_UNIQUEID" val="2233"/>
</p:tagLst>
</file>

<file path=ppt/tags/tag138.xml><?xml version="1.0" encoding="utf-8"?>
<p:tagLst xmlns:p="http://schemas.openxmlformats.org/presentationml/2006/main">
  <p:tag name="AS_UNIQUEID" val="2234"/>
</p:tagLst>
</file>

<file path=ppt/tags/tag139.xml><?xml version="1.0" encoding="utf-8"?>
<p:tagLst xmlns:p="http://schemas.openxmlformats.org/presentationml/2006/main">
  <p:tag name="AS_UNIQUEID" val="2235"/>
</p:tagLst>
</file>

<file path=ppt/tags/tag140.xml><?xml version="1.0" encoding="utf-8"?>
<p:tagLst xmlns:p="http://schemas.openxmlformats.org/presentationml/2006/main">
  <p:tag name="AS_UNIQUEID" val="2236"/>
</p:tagLst>
</file>

<file path=ppt/tags/tag141.xml><?xml version="1.0" encoding="utf-8"?>
<p:tagLst xmlns:p="http://schemas.openxmlformats.org/presentationml/2006/main">
  <p:tag name="AS_UNIQUEID" val="2237"/>
</p:tagLst>
</file>

<file path=ppt/tags/tag142.xml><?xml version="1.0" encoding="utf-8"?>
<p:tagLst xmlns:p="http://schemas.openxmlformats.org/presentationml/2006/main">
  <p:tag name="AS_UNIQUEID" val="2238"/>
</p:tagLst>
</file>

<file path=ppt/tags/tag143.xml><?xml version="1.0" encoding="utf-8"?>
<p:tagLst xmlns:p="http://schemas.openxmlformats.org/presentationml/2006/main">
  <p:tag name="AS_UNIQUEID" val="2239"/>
</p:tagLst>
</file>

<file path=ppt/tags/tag144.xml><?xml version="1.0" encoding="utf-8"?>
<p:tagLst xmlns:p="http://schemas.openxmlformats.org/presentationml/2006/main">
  <p:tag name="AS_UNIQUEID" val="2240"/>
</p:tagLst>
</file>

<file path=ppt/tags/tag145.xml><?xml version="1.0" encoding="utf-8"?>
<p:tagLst xmlns:p="http://schemas.openxmlformats.org/presentationml/2006/main">
  <p:tag name="AS_UNIQUEID" val="2241"/>
</p:tagLst>
</file>

<file path=ppt/tags/tag146.xml><?xml version="1.0" encoding="utf-8"?>
<p:tagLst xmlns:p="http://schemas.openxmlformats.org/presentationml/2006/main">
  <p:tag name="AS_UNIQUEID" val="2242"/>
</p:tagLst>
</file>

<file path=ppt/tags/tag147.xml><?xml version="1.0" encoding="utf-8"?>
<p:tagLst xmlns:p="http://schemas.openxmlformats.org/presentationml/2006/main">
  <p:tag name="AS_UNIQUEID" val="2243"/>
</p:tagLst>
</file>

<file path=ppt/tags/tag148.xml><?xml version="1.0" encoding="utf-8"?>
<p:tagLst xmlns:p="http://schemas.openxmlformats.org/presentationml/2006/main">
  <p:tag name="AS_UNIQUEID" val="2244"/>
</p:tagLst>
</file>

<file path=ppt/tags/tag149.xml><?xml version="1.0" encoding="utf-8"?>
<p:tagLst xmlns:p="http://schemas.openxmlformats.org/presentationml/2006/main">
  <p:tag name="AS_UNIQUEID" val="2245"/>
</p:tagLst>
</file>

<file path=ppt/tags/tag150.xml><?xml version="1.0" encoding="utf-8"?>
<p:tagLst xmlns:p="http://schemas.openxmlformats.org/presentationml/2006/main">
  <p:tag name="AS_UNIQUEID" val="2246"/>
</p:tagLst>
</file>

<file path=ppt/tags/tag151.xml><?xml version="1.0" encoding="utf-8"?>
<p:tagLst xmlns:p="http://schemas.openxmlformats.org/presentationml/2006/main">
  <p:tag name="AS_UNIQUEID" val="2247"/>
</p:tagLst>
</file>

<file path=ppt/tags/tag152.xml><?xml version="1.0" encoding="utf-8"?>
<p:tagLst xmlns:p="http://schemas.openxmlformats.org/presentationml/2006/main">
  <p:tag name="AS_UNIQUEID" val="2248"/>
</p:tagLst>
</file>

<file path=ppt/tags/tag153.xml><?xml version="1.0" encoding="utf-8"?>
<p:tagLst xmlns:p="http://schemas.openxmlformats.org/presentationml/2006/main">
  <p:tag name="AS_UNIQUEID" val="2249"/>
</p:tagLst>
</file>

<file path=ppt/tags/tag154.xml><?xml version="1.0" encoding="utf-8"?>
<p:tagLst xmlns:p="http://schemas.openxmlformats.org/presentationml/2006/main">
  <p:tag name="AS_UNIQUEID" val="2250"/>
</p:tagLst>
</file>

<file path=ppt/tags/tag155.xml><?xml version="1.0" encoding="utf-8"?>
<p:tagLst xmlns:p="http://schemas.openxmlformats.org/presentationml/2006/main">
  <p:tag name="AS_UNIQUEID" val="2251"/>
</p:tagLst>
</file>

<file path=ppt/tags/tag156.xml><?xml version="1.0" encoding="utf-8"?>
<p:tagLst xmlns:p="http://schemas.openxmlformats.org/presentationml/2006/main">
  <p:tag name="AS_UNIQUEID" val="2252"/>
</p:tagLst>
</file>

<file path=ppt/tags/tag157.xml><?xml version="1.0" encoding="utf-8"?>
<p:tagLst xmlns:p="http://schemas.openxmlformats.org/presentationml/2006/main">
  <p:tag name="AS_UNIQUEID" val="2253"/>
</p:tagLst>
</file>

<file path=ppt/tags/tag158.xml><?xml version="1.0" encoding="utf-8"?>
<p:tagLst xmlns:p="http://schemas.openxmlformats.org/presentationml/2006/main">
  <p:tag name="AS_UNIQUEID" val="2254"/>
</p:tagLst>
</file>

<file path=ppt/tags/tag159.xml><?xml version="1.0" encoding="utf-8"?>
<p:tagLst xmlns:p="http://schemas.openxmlformats.org/presentationml/2006/main">
  <p:tag name="AS_UNIQUEID" val="2255"/>
</p:tagLst>
</file>

<file path=ppt/tags/tag160.xml><?xml version="1.0" encoding="utf-8"?>
<p:tagLst xmlns:p="http://schemas.openxmlformats.org/presentationml/2006/main">
  <p:tag name="AS_UNIQUEID" val="2256"/>
</p:tagLst>
</file>

<file path=ppt/tags/tag161.xml><?xml version="1.0" encoding="utf-8"?>
<p:tagLst xmlns:p="http://schemas.openxmlformats.org/presentationml/2006/main">
  <p:tag name="AS_UNIQUEID" val="2257"/>
</p:tagLst>
</file>

<file path=ppt/tags/tag162.xml><?xml version="1.0" encoding="utf-8"?>
<p:tagLst xmlns:p="http://schemas.openxmlformats.org/presentationml/2006/main">
  <p:tag name="AS_UNIQUEID" val="2258"/>
</p:tagLst>
</file>

<file path=ppt/tags/tag163.xml><?xml version="1.0" encoding="utf-8"?>
<p:tagLst xmlns:p="http://schemas.openxmlformats.org/presentationml/2006/main">
  <p:tag name="AS_UNIQUEID" val="2259"/>
</p:tagLst>
</file>

<file path=ppt/tags/tag164.xml><?xml version="1.0" encoding="utf-8"?>
<p:tagLst xmlns:p="http://schemas.openxmlformats.org/presentationml/2006/main">
  <p:tag name="AS_UNIQUEID" val="2260"/>
</p:tagLst>
</file>

<file path=ppt/tags/tag165.xml><?xml version="1.0" encoding="utf-8"?>
<p:tagLst xmlns:p="http://schemas.openxmlformats.org/presentationml/2006/main">
  <p:tag name="AS_UNIQUEID" val="2261"/>
</p:tagLst>
</file>

<file path=ppt/tags/tag166.xml><?xml version="1.0" encoding="utf-8"?>
<p:tagLst xmlns:p="http://schemas.openxmlformats.org/presentationml/2006/main">
  <p:tag name="AS_UNIQUEID" val="2262"/>
</p:tagLst>
</file>

<file path=ppt/tags/tag167.xml><?xml version="1.0" encoding="utf-8"?>
<p:tagLst xmlns:p="http://schemas.openxmlformats.org/presentationml/2006/main">
  <p:tag name="AS_UNIQUEID" val="2263"/>
</p:tagLst>
</file>

<file path=ppt/tags/tag168.xml><?xml version="1.0" encoding="utf-8"?>
<p:tagLst xmlns:p="http://schemas.openxmlformats.org/presentationml/2006/main">
  <p:tag name="AS_UNIQUEID" val="2264"/>
</p:tagLst>
</file>

<file path=ppt/tags/tag169.xml><?xml version="1.0" encoding="utf-8"?>
<p:tagLst xmlns:p="http://schemas.openxmlformats.org/presentationml/2006/main">
  <p:tag name="AS_UNIQUEID" val="2265"/>
</p:tagLst>
</file>

<file path=ppt/tags/tag170.xml><?xml version="1.0" encoding="utf-8"?>
<p:tagLst xmlns:p="http://schemas.openxmlformats.org/presentationml/2006/main">
  <p:tag name="AS_UNIQUEID" val="2266"/>
</p:tagLst>
</file>

<file path=ppt/tags/tag171.xml><?xml version="1.0" encoding="utf-8"?>
<p:tagLst xmlns:p="http://schemas.openxmlformats.org/presentationml/2006/main">
  <p:tag name="AS_UNIQUEID" val="2267"/>
</p:tagLst>
</file>

<file path=ppt/tags/tag172.xml><?xml version="1.0" encoding="utf-8"?>
<p:tagLst xmlns:p="http://schemas.openxmlformats.org/presentationml/2006/main">
  <p:tag name="AS_UNIQUEID" val="2268"/>
</p:tagLst>
</file>

<file path=ppt/tags/tag173.xml><?xml version="1.0" encoding="utf-8"?>
<p:tagLst xmlns:p="http://schemas.openxmlformats.org/presentationml/2006/main">
  <p:tag name="AS_UNIQUEID" val="2269"/>
</p:tagLst>
</file>

<file path=ppt/tags/tag174.xml><?xml version="1.0" encoding="utf-8"?>
<p:tagLst xmlns:p="http://schemas.openxmlformats.org/presentationml/2006/main">
  <p:tag name="AS_UNIQUEID" val="2270"/>
</p:tagLst>
</file>

<file path=ppt/tags/tag175.xml><?xml version="1.0" encoding="utf-8"?>
<p:tagLst xmlns:p="http://schemas.openxmlformats.org/presentationml/2006/main">
  <p:tag name="AS_UNIQUEID" val="2271"/>
</p:tagLst>
</file>

<file path=ppt/tags/tag176.xml><?xml version="1.0" encoding="utf-8"?>
<p:tagLst xmlns:p="http://schemas.openxmlformats.org/presentationml/2006/main">
  <p:tag name="AS_UNIQUEID" val="2272"/>
</p:tagLst>
</file>

<file path=ppt/tags/tag177.xml><?xml version="1.0" encoding="utf-8"?>
<p:tagLst xmlns:p="http://schemas.openxmlformats.org/presentationml/2006/main">
  <p:tag name="AS_UNIQUEID" val="2273"/>
</p:tagLst>
</file>

<file path=ppt/tags/tag178.xml><?xml version="1.0" encoding="utf-8"?>
<p:tagLst xmlns:p="http://schemas.openxmlformats.org/presentationml/2006/main">
  <p:tag name="AS_UNIQUEID" val="2274"/>
</p:tagLst>
</file>

<file path=ppt/tags/tag179.xml><?xml version="1.0" encoding="utf-8"?>
<p:tagLst xmlns:p="http://schemas.openxmlformats.org/presentationml/2006/main">
  <p:tag name="AS_UNIQUEID" val="2275"/>
</p:tagLst>
</file>

<file path=ppt/tags/tag180.xml><?xml version="1.0" encoding="utf-8"?>
<p:tagLst xmlns:p="http://schemas.openxmlformats.org/presentationml/2006/main">
  <p:tag name="AS_UNIQUEID" val="2276"/>
</p:tagLst>
</file>

<file path=ppt/tags/tag181.xml><?xml version="1.0" encoding="utf-8"?>
<p:tagLst xmlns:p="http://schemas.openxmlformats.org/presentationml/2006/main">
  <p:tag name="AS_UNIQUEID" val="2277"/>
</p:tagLst>
</file>

<file path=ppt/tags/tag182.xml><?xml version="1.0" encoding="utf-8"?>
<p:tagLst xmlns:p="http://schemas.openxmlformats.org/presentationml/2006/main">
  <p:tag name="AS_UNIQUEID" val="2278"/>
</p:tagLst>
</file>

<file path=ppt/tags/tag183.xml><?xml version="1.0" encoding="utf-8"?>
<p:tagLst xmlns:p="http://schemas.openxmlformats.org/presentationml/2006/main">
  <p:tag name="AS_UNIQUEID" val="2279"/>
</p:tagLst>
</file>

<file path=ppt/tags/tag184.xml><?xml version="1.0" encoding="utf-8"?>
<p:tagLst xmlns:p="http://schemas.openxmlformats.org/presentationml/2006/main">
  <p:tag name="AS_UNIQUEID" val="2280"/>
</p:tagLst>
</file>

<file path=ppt/tags/tag185.xml><?xml version="1.0" encoding="utf-8"?>
<p:tagLst xmlns:p="http://schemas.openxmlformats.org/presentationml/2006/main">
  <p:tag name="AS_UNIQUEID" val="2281"/>
</p:tagLst>
</file>

<file path=ppt/tags/tag186.xml><?xml version="1.0" encoding="utf-8"?>
<p:tagLst xmlns:p="http://schemas.openxmlformats.org/presentationml/2006/main">
  <p:tag name="AS_UNIQUEID" val="2282"/>
</p:tagLst>
</file>

<file path=ppt/tags/tag187.xml><?xml version="1.0" encoding="utf-8"?>
<p:tagLst xmlns:p="http://schemas.openxmlformats.org/presentationml/2006/main">
  <p:tag name="AS_UNIQUEID" val="2283"/>
</p:tagLst>
</file>

<file path=ppt/tags/tag188.xml><?xml version="1.0" encoding="utf-8"?>
<p:tagLst xmlns:p="http://schemas.openxmlformats.org/presentationml/2006/main">
  <p:tag name="AS_UNIQUEID" val="2284"/>
</p:tagLst>
</file>

<file path=ppt/tags/tag189.xml><?xml version="1.0" encoding="utf-8"?>
<p:tagLst xmlns:p="http://schemas.openxmlformats.org/presentationml/2006/main">
  <p:tag name="AS_UNIQUEID" val="2285"/>
</p:tagLst>
</file>

<file path=ppt/tags/tag190.xml><?xml version="1.0" encoding="utf-8"?>
<p:tagLst xmlns:p="http://schemas.openxmlformats.org/presentationml/2006/main">
  <p:tag name="AS_UNIQUEID" val="2286"/>
</p:tagLst>
</file>

<file path=ppt/tags/tag191.xml><?xml version="1.0" encoding="utf-8"?>
<p:tagLst xmlns:p="http://schemas.openxmlformats.org/presentationml/2006/main">
  <p:tag name="AS_UNIQUEID" val="2287"/>
</p:tagLst>
</file>

<file path=ppt/tags/tag192.xml><?xml version="1.0" encoding="utf-8"?>
<p:tagLst xmlns:p="http://schemas.openxmlformats.org/presentationml/2006/main">
  <p:tag name="AS_UNIQUEID" val="2288"/>
</p:tagLst>
</file>

<file path=ppt/tags/tag193.xml><?xml version="1.0" encoding="utf-8"?>
<p:tagLst xmlns:p="http://schemas.openxmlformats.org/presentationml/2006/main">
  <p:tag name="AS_UNIQUEID" val="2289"/>
</p:tagLst>
</file>

<file path=ppt/tags/tag194.xml><?xml version="1.0" encoding="utf-8"?>
<p:tagLst xmlns:p="http://schemas.openxmlformats.org/presentationml/2006/main">
  <p:tag name="AS_UNIQUEID" val="2290"/>
</p:tagLst>
</file>

<file path=ppt/tags/tag195.xml><?xml version="1.0" encoding="utf-8"?>
<p:tagLst xmlns:p="http://schemas.openxmlformats.org/presentationml/2006/main">
  <p:tag name="AS_UNIQUEID" val="2291"/>
</p:tagLst>
</file>

<file path=ppt/tags/tag196.xml><?xml version="1.0" encoding="utf-8"?>
<p:tagLst xmlns:p="http://schemas.openxmlformats.org/presentationml/2006/main">
  <p:tag name="AS_UNIQUEID" val="1958"/>
</p:tagLst>
</file>

<file path=ppt/tags/tag197.xml><?xml version="1.0" encoding="utf-8"?>
<p:tagLst xmlns:p="http://schemas.openxmlformats.org/presentationml/2006/main">
  <p:tag name="AS_UNIQUEID" val="1959"/>
</p:tagLst>
</file>

<file path=ppt/tags/tag198.xml><?xml version="1.0" encoding="utf-8"?>
<p:tagLst xmlns:p="http://schemas.openxmlformats.org/presentationml/2006/main">
  <p:tag name="AS_UNIQUEID" val="1960"/>
</p:tagLst>
</file>

<file path=ppt/tags/tag199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00.xml><?xml version="1.0" encoding="utf-8"?>
<p:tagLst xmlns:p="http://schemas.openxmlformats.org/presentationml/2006/main">
  <p:tag name="AS_UNIQUEID" val="2292"/>
</p:tagLst>
</file>

<file path=ppt/tags/tag201.xml><?xml version="1.0" encoding="utf-8"?>
<p:tagLst xmlns:p="http://schemas.openxmlformats.org/presentationml/2006/main">
  <p:tag name="AS_UNIQUEID" val="2293"/>
</p:tagLst>
</file>

<file path=ppt/tags/tag202.xml><?xml version="1.0" encoding="utf-8"?>
<p:tagLst xmlns:p="http://schemas.openxmlformats.org/presentationml/2006/main">
  <p:tag name="AS_UNIQUEID" val="2294"/>
</p:tagLst>
</file>

<file path=ppt/tags/tag203.xml><?xml version="1.0" encoding="utf-8"?>
<p:tagLst xmlns:p="http://schemas.openxmlformats.org/presentationml/2006/main">
  <p:tag name="AS_UNIQUEID" val="2295"/>
</p:tagLst>
</file>

<file path=ppt/tags/tag204.xml><?xml version="1.0" encoding="utf-8"?>
<p:tagLst xmlns:p="http://schemas.openxmlformats.org/presentationml/2006/main">
  <p:tag name="AS_UNIQUEID" val="2296"/>
</p:tagLst>
</file>

<file path=ppt/tags/tag205.xml><?xml version="1.0" encoding="utf-8"?>
<p:tagLst xmlns:p="http://schemas.openxmlformats.org/presentationml/2006/main">
  <p:tag name="AS_UNIQUEID" val="1962"/>
</p:tagLst>
</file>

<file path=ppt/tags/tag206.xml><?xml version="1.0" encoding="utf-8"?>
<p:tagLst xmlns:p="http://schemas.openxmlformats.org/presentationml/2006/main">
  <p:tag name="AS_UNIQUEID" val="1963"/>
</p:tagLst>
</file>

<file path=ppt/tags/tag207.xml><?xml version="1.0" encoding="utf-8"?>
<p:tagLst xmlns:p="http://schemas.openxmlformats.org/presentationml/2006/main">
  <p:tag name="AS_UNIQUEID" val="1964"/>
</p:tagLst>
</file>

<file path=ppt/tags/tag208.xml><?xml version="1.0" encoding="utf-8"?>
<p:tagLst xmlns:p="http://schemas.openxmlformats.org/presentationml/2006/main">
  <p:tag name="AS_UNIQUEID" val="1965"/>
</p:tagLst>
</file>

<file path=ppt/tags/tag209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10.xml><?xml version="1.0" encoding="utf-8"?>
<p:tagLst xmlns:p="http://schemas.openxmlformats.org/presentationml/2006/main">
  <p:tag name="AS_UNIQUEID" val="2297"/>
</p:tagLst>
</file>

<file path=ppt/tags/tag211.xml><?xml version="1.0" encoding="utf-8"?>
<p:tagLst xmlns:p="http://schemas.openxmlformats.org/presentationml/2006/main">
  <p:tag name="AS_UNIQUEID" val="1972"/>
</p:tagLst>
</file>

<file path=ppt/tags/tag212.xml><?xml version="1.0" encoding="utf-8"?>
<p:tagLst xmlns:p="http://schemas.openxmlformats.org/presentationml/2006/main">
  <p:tag name="AS_UNIQUEID" val="1973"/>
</p:tagLst>
</file>

<file path=ppt/tags/tag213.xml><?xml version="1.0" encoding="utf-8"?>
<p:tagLst xmlns:p="http://schemas.openxmlformats.org/presentationml/2006/main">
  <p:tag name="AS_UNIQUEID" val="1974"/>
</p:tagLst>
</file>

<file path=ppt/tags/tag214.xml><?xml version="1.0" encoding="utf-8"?>
<p:tagLst xmlns:p="http://schemas.openxmlformats.org/presentationml/2006/main">
  <p:tag name="AS_UNIQUEID" val="1975"/>
</p:tagLst>
</file>

<file path=ppt/tags/tag215.xml><?xml version="1.0" encoding="utf-8"?>
<p:tagLst xmlns:p="http://schemas.openxmlformats.org/presentationml/2006/main">
  <p:tag name="AS_UNIQUEID" val="1976"/>
</p:tagLst>
</file>

<file path=ppt/tags/tag216.xml><?xml version="1.0" encoding="utf-8"?>
<p:tagLst xmlns:p="http://schemas.openxmlformats.org/presentationml/2006/main">
  <p:tag name="AS_UNIQUEID" val="1977"/>
</p:tagLst>
</file>

<file path=ppt/tags/tag217.xml><?xml version="1.0" encoding="utf-8"?>
<p:tagLst xmlns:p="http://schemas.openxmlformats.org/presentationml/2006/main">
  <p:tag name="AS_UNIQUEID" val="1978"/>
</p:tagLst>
</file>

<file path=ppt/tags/tag218.xml><?xml version="1.0" encoding="utf-8"?>
<p:tagLst xmlns:p="http://schemas.openxmlformats.org/presentationml/2006/main">
  <p:tag name="AS_UNIQUEID" val="1979"/>
</p:tagLst>
</file>

<file path=ppt/tags/tag219.xml><?xml version="1.0" encoding="utf-8"?>
<p:tagLst xmlns:p="http://schemas.openxmlformats.org/presentationml/2006/main">
  <p:tag name="AS_UNIQUEID" val="2298"/>
</p:tagLst>
</file>

<file path=ppt/tags/tag220.xml><?xml version="1.0" encoding="utf-8"?>
<p:tagLst xmlns:p="http://schemas.openxmlformats.org/presentationml/2006/main">
  <p:tag name="AS_UNIQUEID" val="2299"/>
</p:tagLst>
</file>

<file path=ppt/tags/tag221.xml><?xml version="1.0" encoding="utf-8"?>
<p:tagLst xmlns:p="http://schemas.openxmlformats.org/presentationml/2006/main">
  <p:tag name="AS_UNIQUEID" val="2300"/>
</p:tagLst>
</file>

<file path=ppt/tags/tag222.xml><?xml version="1.0" encoding="utf-8"?>
<p:tagLst xmlns:p="http://schemas.openxmlformats.org/presentationml/2006/main">
  <p:tag name="AS_UNIQUEID" val="2301"/>
</p:tagLst>
</file>

<file path=ppt/tags/tag223.xml><?xml version="1.0" encoding="utf-8"?>
<p:tagLst xmlns:p="http://schemas.openxmlformats.org/presentationml/2006/main">
  <p:tag name="AS_UNIQUEID" val="2302"/>
</p:tagLst>
</file>

<file path=ppt/tags/tag224.xml><?xml version="1.0" encoding="utf-8"?>
<p:tagLst xmlns:p="http://schemas.openxmlformats.org/presentationml/2006/main">
  <p:tag name="AS_UNIQUEID" val="2303"/>
</p:tagLst>
</file>

<file path=ppt/tags/tag225.xml><?xml version="1.0" encoding="utf-8"?>
<p:tagLst xmlns:p="http://schemas.openxmlformats.org/presentationml/2006/main">
  <p:tag name="AS_UNIQUEID" val="2304"/>
</p:tagLst>
</file>

<file path=ppt/tags/tag226.xml><?xml version="1.0" encoding="utf-8"?>
<p:tagLst xmlns:p="http://schemas.openxmlformats.org/presentationml/2006/main">
  <p:tag name="AS_UNIQUEID" val="2305"/>
</p:tagLst>
</file>

<file path=ppt/tags/tag227.xml><?xml version="1.0" encoding="utf-8"?>
<p:tagLst xmlns:p="http://schemas.openxmlformats.org/presentationml/2006/main">
  <p:tag name="AS_UNIQUEID" val="2306"/>
</p:tagLst>
</file>

<file path=ppt/tags/tag228.xml><?xml version="1.0" encoding="utf-8"?>
<p:tagLst xmlns:p="http://schemas.openxmlformats.org/presentationml/2006/main">
  <p:tag name="AS_UNIQUEID" val="2307"/>
</p:tagLst>
</file>

<file path=ppt/tags/tag229.xml><?xml version="1.0" encoding="utf-8"?>
<p:tagLst xmlns:p="http://schemas.openxmlformats.org/presentationml/2006/main">
  <p:tag name="AS_UNIQUEID" val="2308"/>
</p:tagLst>
</file>

<file path=ppt/tags/tag230.xml><?xml version="1.0" encoding="utf-8"?>
<p:tagLst xmlns:p="http://schemas.openxmlformats.org/presentationml/2006/main">
  <p:tag name="AS_UNIQUEID" val="2309"/>
</p:tagLst>
</file>

<file path=ppt/tags/tag231.xml><?xml version="1.0" encoding="utf-8"?>
<p:tagLst xmlns:p="http://schemas.openxmlformats.org/presentationml/2006/main">
  <p:tag name="AS_UNIQUEID" val="2310"/>
</p:tagLst>
</file>

<file path=ppt/tags/tag232.xml><?xml version="1.0" encoding="utf-8"?>
<p:tagLst xmlns:p="http://schemas.openxmlformats.org/presentationml/2006/main">
  <p:tag name="AS_UNIQUEID" val="2311"/>
</p:tagLst>
</file>

<file path=ppt/tags/tag233.xml><?xml version="1.0" encoding="utf-8"?>
<p:tagLst xmlns:p="http://schemas.openxmlformats.org/presentationml/2006/main">
  <p:tag name="AS_UNIQUEID" val="2312"/>
</p:tagLst>
</file>

<file path=ppt/tags/tag234.xml><?xml version="1.0" encoding="utf-8"?>
<p:tagLst xmlns:p="http://schemas.openxmlformats.org/presentationml/2006/main">
  <p:tag name="AS_UNIQUEID" val="2313"/>
</p:tagLst>
</file>

<file path=ppt/tags/tag235.xml><?xml version="1.0" encoding="utf-8"?>
<p:tagLst xmlns:p="http://schemas.openxmlformats.org/presentationml/2006/main">
  <p:tag name="AS_UNIQUEID" val="2314"/>
</p:tagLst>
</file>

<file path=ppt/tags/tag236.xml><?xml version="1.0" encoding="utf-8"?>
<p:tagLst xmlns:p="http://schemas.openxmlformats.org/presentationml/2006/main">
  <p:tag name="AS_UNIQUEID" val="2315"/>
</p:tagLst>
</file>

<file path=ppt/tags/tag237.xml><?xml version="1.0" encoding="utf-8"?>
<p:tagLst xmlns:p="http://schemas.openxmlformats.org/presentationml/2006/main">
  <p:tag name="AS_UNIQUEID" val="2316"/>
</p:tagLst>
</file>

<file path=ppt/tags/tag238.xml><?xml version="1.0" encoding="utf-8"?>
<p:tagLst xmlns:p="http://schemas.openxmlformats.org/presentationml/2006/main">
  <p:tag name="AS_UNIQUEID" val="2317"/>
</p:tagLst>
</file>

<file path=ppt/tags/tag239.xml><?xml version="1.0" encoding="utf-8"?>
<p:tagLst xmlns:p="http://schemas.openxmlformats.org/presentationml/2006/main">
  <p:tag name="AS_UNIQUEID" val="2318"/>
</p:tagLst>
</file>

<file path=ppt/tags/tag240.xml><?xml version="1.0" encoding="utf-8"?>
<p:tagLst xmlns:p="http://schemas.openxmlformats.org/presentationml/2006/main">
  <p:tag name="AS_UNIQUEID" val="2319"/>
</p:tagLst>
</file>

<file path=ppt/tags/tag241.xml><?xml version="1.0" encoding="utf-8"?>
<p:tagLst xmlns:p="http://schemas.openxmlformats.org/presentationml/2006/main">
  <p:tag name="AS_UNIQUEID" val="2320"/>
</p:tagLst>
</file>

<file path=ppt/tags/tag242.xml><?xml version="1.0" encoding="utf-8"?>
<p:tagLst xmlns:p="http://schemas.openxmlformats.org/presentationml/2006/main">
  <p:tag name="AS_UNIQUEID" val="2321"/>
</p:tagLst>
</file>

<file path=ppt/tags/tag243.xml><?xml version="1.0" encoding="utf-8"?>
<p:tagLst xmlns:p="http://schemas.openxmlformats.org/presentationml/2006/main">
  <p:tag name="AS_UNIQUEID" val="2322"/>
</p:tagLst>
</file>

<file path=ppt/tags/tag244.xml><?xml version="1.0" encoding="utf-8"?>
<p:tagLst xmlns:p="http://schemas.openxmlformats.org/presentationml/2006/main">
  <p:tag name="AS_UNIQUEID" val="2323"/>
</p:tagLst>
</file>

<file path=ppt/tags/tag245.xml><?xml version="1.0" encoding="utf-8"?>
<p:tagLst xmlns:p="http://schemas.openxmlformats.org/presentationml/2006/main">
  <p:tag name="AS_UNIQUEID" val="2324"/>
</p:tagLst>
</file>

<file path=ppt/tags/tag246.xml><?xml version="1.0" encoding="utf-8"?>
<p:tagLst xmlns:p="http://schemas.openxmlformats.org/presentationml/2006/main">
  <p:tag name="AS_UNIQUEID" val="2325"/>
</p:tagLst>
</file>

<file path=ppt/tags/tag247.xml><?xml version="1.0" encoding="utf-8"?>
<p:tagLst xmlns:p="http://schemas.openxmlformats.org/presentationml/2006/main">
  <p:tag name="AS_UNIQUEID" val="2326"/>
</p:tagLst>
</file>

<file path=ppt/tags/tag248.xml><?xml version="1.0" encoding="utf-8"?>
<p:tagLst xmlns:p="http://schemas.openxmlformats.org/presentationml/2006/main">
  <p:tag name="AS_UNIQUEID" val="2327"/>
</p:tagLst>
</file>

<file path=ppt/tags/tag249.xml><?xml version="1.0" encoding="utf-8"?>
<p:tagLst xmlns:p="http://schemas.openxmlformats.org/presentationml/2006/main">
  <p:tag name="AS_UNIQUEID" val="2328"/>
</p:tagLst>
</file>

<file path=ppt/tags/tag250.xml><?xml version="1.0" encoding="utf-8"?>
<p:tagLst xmlns:p="http://schemas.openxmlformats.org/presentationml/2006/main">
  <p:tag name="AS_UNIQUEID" val="2329"/>
</p:tagLst>
</file>

<file path=ppt/tags/tag251.xml><?xml version="1.0" encoding="utf-8"?>
<p:tagLst xmlns:p="http://schemas.openxmlformats.org/presentationml/2006/main">
  <p:tag name="AS_UNIQUEID" val="2330"/>
</p:tagLst>
</file>

<file path=ppt/tags/tag252.xml><?xml version="1.0" encoding="utf-8"?>
<p:tagLst xmlns:p="http://schemas.openxmlformats.org/presentationml/2006/main">
  <p:tag name="AS_UNIQUEID" val="2331"/>
</p:tagLst>
</file>

<file path=ppt/tags/tag253.xml><?xml version="1.0" encoding="utf-8"?>
<p:tagLst xmlns:p="http://schemas.openxmlformats.org/presentationml/2006/main">
  <p:tag name="AS_UNIQUEID" val="2332"/>
</p:tagLst>
</file>

<file path=ppt/tags/tag254.xml><?xml version="1.0" encoding="utf-8"?>
<p:tagLst xmlns:p="http://schemas.openxmlformats.org/presentationml/2006/main">
  <p:tag name="AS_UNIQUEID" val="2333"/>
</p:tagLst>
</file>

<file path=ppt/tags/tag255.xml><?xml version="1.0" encoding="utf-8"?>
<p:tagLst xmlns:p="http://schemas.openxmlformats.org/presentationml/2006/main">
  <p:tag name="AS_UNIQUEID" val="2334"/>
</p:tagLst>
</file>

<file path=ppt/tags/tag256.xml><?xml version="1.0" encoding="utf-8"?>
<p:tagLst xmlns:p="http://schemas.openxmlformats.org/presentationml/2006/main">
  <p:tag name="AS_UNIQUEID" val="2335"/>
</p:tagLst>
</file>

<file path=ppt/tags/tag257.xml><?xml version="1.0" encoding="utf-8"?>
<p:tagLst xmlns:p="http://schemas.openxmlformats.org/presentationml/2006/main">
  <p:tag name="AS_UNIQUEID" val="2336"/>
</p:tagLst>
</file>

<file path=ppt/tags/tag258.xml><?xml version="1.0" encoding="utf-8"?>
<p:tagLst xmlns:p="http://schemas.openxmlformats.org/presentationml/2006/main">
  <p:tag name="AS_UNIQUEID" val="2337"/>
</p:tagLst>
</file>

<file path=ppt/tags/tag259.xml><?xml version="1.0" encoding="utf-8"?>
<p:tagLst xmlns:p="http://schemas.openxmlformats.org/presentationml/2006/main">
  <p:tag name="AS_UNIQUEID" val="2338"/>
</p:tagLst>
</file>

<file path=ppt/tags/tag260.xml><?xml version="1.0" encoding="utf-8"?>
<p:tagLst xmlns:p="http://schemas.openxmlformats.org/presentationml/2006/main">
  <p:tag name="AS_UNIQUEID" val="2339"/>
</p:tagLst>
</file>

<file path=ppt/tags/tag261.xml><?xml version="1.0" encoding="utf-8"?>
<p:tagLst xmlns:p="http://schemas.openxmlformats.org/presentationml/2006/main">
  <p:tag name="AS_UNIQUEID" val="2340"/>
</p:tagLst>
</file>

<file path=ppt/tags/tag262.xml><?xml version="1.0" encoding="utf-8"?>
<p:tagLst xmlns:p="http://schemas.openxmlformats.org/presentationml/2006/main">
  <p:tag name="AS_UNIQUEID" val="2341"/>
</p:tagLst>
</file>

<file path=ppt/tags/tag263.xml><?xml version="1.0" encoding="utf-8"?>
<p:tagLst xmlns:p="http://schemas.openxmlformats.org/presentationml/2006/main">
  <p:tag name="AS_UNIQUEID" val="2342"/>
</p:tagLst>
</file>

<file path=ppt/tags/tag264.xml><?xml version="1.0" encoding="utf-8"?>
<p:tagLst xmlns:p="http://schemas.openxmlformats.org/presentationml/2006/main">
  <p:tag name="AS_UNIQUEID" val="2343"/>
</p:tagLst>
</file>

<file path=ppt/tags/tag265.xml><?xml version="1.0" encoding="utf-8"?>
<p:tagLst xmlns:p="http://schemas.openxmlformats.org/presentationml/2006/main">
  <p:tag name="AS_UNIQUEID" val="2344"/>
</p:tagLst>
</file>

<file path=ppt/tags/tag266.xml><?xml version="1.0" encoding="utf-8"?>
<p:tagLst xmlns:p="http://schemas.openxmlformats.org/presentationml/2006/main">
  <p:tag name="AS_UNIQUEID" val="2345"/>
</p:tagLst>
</file>

<file path=ppt/tags/tag267.xml><?xml version="1.0" encoding="utf-8"?>
<p:tagLst xmlns:p="http://schemas.openxmlformats.org/presentationml/2006/main">
  <p:tag name="AS_UNIQUEID" val="2346"/>
</p:tagLst>
</file>

<file path=ppt/tags/tag268.xml><?xml version="1.0" encoding="utf-8"?>
<p:tagLst xmlns:p="http://schemas.openxmlformats.org/presentationml/2006/main">
  <p:tag name="AS_UNIQUEID" val="2347"/>
</p:tagLst>
</file>

<file path=ppt/tags/tag269.xml><?xml version="1.0" encoding="utf-8"?>
<p:tagLst xmlns:p="http://schemas.openxmlformats.org/presentationml/2006/main">
  <p:tag name="AS_UNIQUEID" val="2348"/>
</p:tagLst>
</file>

<file path=ppt/tags/tag270.xml><?xml version="1.0" encoding="utf-8"?>
<p:tagLst xmlns:p="http://schemas.openxmlformats.org/presentationml/2006/main">
  <p:tag name="AS_UNIQUEID" val="2349"/>
</p:tagLst>
</file>

<file path=ppt/tags/tag271.xml><?xml version="1.0" encoding="utf-8"?>
<p:tagLst xmlns:p="http://schemas.openxmlformats.org/presentationml/2006/main">
  <p:tag name="AS_UNIQUEID" val="2350"/>
</p:tagLst>
</file>

<file path=ppt/tags/tag272.xml><?xml version="1.0" encoding="utf-8"?>
<p:tagLst xmlns:p="http://schemas.openxmlformats.org/presentationml/2006/main">
  <p:tag name="AS_UNIQUEID" val="2351"/>
</p:tagLst>
</file>

<file path=ppt/tags/tag273.xml><?xml version="1.0" encoding="utf-8"?>
<p:tagLst xmlns:p="http://schemas.openxmlformats.org/presentationml/2006/main">
  <p:tag name="AS_UNIQUEID" val="2352"/>
</p:tagLst>
</file>

<file path=ppt/tags/tag274.xml><?xml version="1.0" encoding="utf-8"?>
<p:tagLst xmlns:p="http://schemas.openxmlformats.org/presentationml/2006/main">
  <p:tag name="AS_UNIQUEID" val="2353"/>
</p:tagLst>
</file>

<file path=ppt/tags/tag275.xml><?xml version="1.0" encoding="utf-8"?>
<p:tagLst xmlns:p="http://schemas.openxmlformats.org/presentationml/2006/main">
  <p:tag name="AS_UNIQUEID" val="2354"/>
</p:tagLst>
</file>

<file path=ppt/tags/tag276.xml><?xml version="1.0" encoding="utf-8"?>
<p:tagLst xmlns:p="http://schemas.openxmlformats.org/presentationml/2006/main">
  <p:tag name="AS_UNIQUEID" val="2355"/>
</p:tagLst>
</file>

<file path=ppt/tags/tag277.xml><?xml version="1.0" encoding="utf-8"?>
<p:tagLst xmlns:p="http://schemas.openxmlformats.org/presentationml/2006/main">
  <p:tag name="AS_UNIQUEID" val="2356"/>
</p:tagLst>
</file>

<file path=ppt/tags/tag278.xml><?xml version="1.0" encoding="utf-8"?>
<p:tagLst xmlns:p="http://schemas.openxmlformats.org/presentationml/2006/main">
  <p:tag name="AS_UNIQUEID" val="2357"/>
</p:tagLst>
</file>

<file path=ppt/tags/tag279.xml><?xml version="1.0" encoding="utf-8"?>
<p:tagLst xmlns:p="http://schemas.openxmlformats.org/presentationml/2006/main">
  <p:tag name="AS_UNIQUEID" val="2358"/>
</p:tagLst>
</file>

<file path=ppt/tags/tag280.xml><?xml version="1.0" encoding="utf-8"?>
<p:tagLst xmlns:p="http://schemas.openxmlformats.org/presentationml/2006/main">
  <p:tag name="AS_UNIQUEID" val="2359"/>
</p:tagLst>
</file>

<file path=ppt/tags/tag281.xml><?xml version="1.0" encoding="utf-8"?>
<p:tagLst xmlns:p="http://schemas.openxmlformats.org/presentationml/2006/main">
  <p:tag name="AS_UNIQUEID" val="2360"/>
</p:tagLst>
</file>

<file path=ppt/tags/tag282.xml><?xml version="1.0" encoding="utf-8"?>
<p:tagLst xmlns:p="http://schemas.openxmlformats.org/presentationml/2006/main">
  <p:tag name="AS_UNIQUEID" val="2436"/>
</p:tagLst>
</file>

<file path=ppt/tags/tag283.xml><?xml version="1.0" encoding="utf-8"?>
<p:tagLst xmlns:p="http://schemas.openxmlformats.org/presentationml/2006/main">
  <p:tag name="AS_UNIQUEID" val="2437"/>
</p:tagLst>
</file>

<file path=ppt/tags/tag28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9">
      <vt:lpstr>Arial</vt:lpstr>
      <vt:lpstr>Calibri</vt:lpstr>
      <vt:lpstr>微软雅黑</vt:lpstr>
      <vt:lpstr>宋体</vt:lpstr>
      <vt:lpstr>叶根友毛笔行书2.0版</vt:lpstr>
      <vt:lpstr>Calibri Light</vt:lpstr>
      <vt:lpstr>华文新魏</vt:lpstr>
      <vt:lpstr>华文行楷</vt:lpstr>
      <vt:lpstr>楷体</vt:lpstr>
      <vt:lpstr>黑体</vt:lpstr>
      <vt:lpstr>隶书</vt:lpstr>
      <vt:lpstr>Office Theme</vt:lpstr>
      <vt:lpstr>PowerPoint Presentation</vt:lpstr>
      <vt:lpstr>知人论世</vt:lpstr>
      <vt:lpstr>PowerPoint Presentation</vt:lpstr>
      <vt:lpstr>知人论世</vt:lpstr>
      <vt:lpstr>                   解题</vt:lpstr>
      <vt:lpstr>PowerPoint Presentation</vt:lpstr>
      <vt:lpstr>苏幕遮 周邦彦</vt:lpstr>
      <vt:lpstr>PowerPoint Presentation</vt:lpstr>
      <vt:lpstr>再读文本，读通文意</vt:lpstr>
      <vt:lpstr>再读文本，读通文意</vt:lpstr>
      <vt:lpstr>PowerPoint Presentation</vt:lpstr>
      <vt:lpstr>1、词的上片描写了哪些意象？描绘了哪三个画面？</vt:lpstr>
      <vt:lpstr>2、上片情随景异，作者的感情是如何变化的？</vt:lpstr>
      <vt:lpstr>3、下片运用了什么修辞手法？表达了作者怎样的情感？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2024-09-01T18:56:13.311</cp:lastPrinted>
  <dcterms:created xsi:type="dcterms:W3CDTF">2024-09-01T10:56:13Z</dcterms:created>
  <dcterms:modified xsi:type="dcterms:W3CDTF">2024-09-01T10:56:15Z</dcterms:modified>
</cp:coreProperties>
</file>