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10C788-E0E3-4684-A7B6-85894CAFA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AB128A-633A-47D0-8CC0-E737AD74BF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0875C0-35A3-4A87-88FF-DBD511E89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64E9DA-B42F-4AFA-8C4D-F9775C298C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02C4F5-B1DD-4669-A028-C739EEBB7D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81FEA60-AD69-464A-AA96-DB74CAC72E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8A089F-DF1C-4806-8488-C0C04074E3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69E68F-5FE9-413B-947A-63E601FD1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942A03-B74F-43D2-A974-0C5A7097F8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3298E4-48A7-48AB-877C-7A3BC41DC4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C2B72C-A0B2-4B08-B664-31251F9E5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067027110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新生儿肺炎护理查房怎么做ppt课件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新生儿肺炎概述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新生儿肺炎护理的重要性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新生儿肺炎护理查房的实施方法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新生儿肺炎护理查房的实践案例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新生儿肺炎护理查房的效果评价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新生儿肺炎概述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新生儿肺炎是新生儿期常见的一种疾病，具有起病急、病情重、变化快等特点。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新生儿肺炎通常由细菌或病毒感染引起，导致肺部炎症反应，出现咳嗽、气促、发热等症状。由于新生儿的免疫系统尚未完全发育，容易感染肺炎，且病情可能较为严重。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新生儿肺炎的病因主要包括宫内感染、产时感染和产后感染。发病机制主要与病原体的侵袭、免疫系统的发育不全和环境因素有关。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的常见病原体包括B族溶血性链球菌、大肠杆菌、流感病毒等。这些病原体通过不同的途径侵入新生儿体内，导致肺部感染。此外，新生儿免疫系统发育不全，容易感染肺炎。环境因素如早产、低出生体重、室内空气不流通等也增加了新生儿感染肺炎的风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新生儿肺炎的临床表现包括发热、咳嗽、气促、发绀等，严重时可出现呼吸衰竭和心力衰竭。诊断标准主要包括临床表现、实验室检查和影像学检查。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肺炎的主要症状包括发热或体温不升、咳嗽、气促、吐沫、呛奶等。病情严重时可能出现发绀、呼吸急促、鼻翼煽动等表现。实验室检查可发现白细胞计数升高或降低，C反应蛋白升高。影像学检查可发现肺部炎症改变，如肺纹理增粗、斑片状阴影等。根据临床表现、实验室检查和影像学检查结果，可综合判断是否患有新生儿肺炎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新生儿肺炎护理的重要性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通过观察新生儿的生命体征，及时发现病情变化，为医生提供准确的诊断依据。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监测病情变化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促进康复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125" r="17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提供专业的护理措施，如保持呼吸道通畅、保暖、喂养等，有助于新生儿的康复。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通过精心护理，预防新生儿肺炎的并发症，如心脏疾病、感染等。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护理在新生儿肺炎中的作用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专业的护理能够提高新生儿肺炎的治愈率，减少并发症和死亡率。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83" r="80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提高治愈率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提高护理水平有助于提升整体护理服务质量，增强家长对医院的信任度。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提升护理质量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优质的护理服务能够保障母婴健康，促进家庭和谐。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保障母婴健康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提高护理水平的意义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220" b="22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国内外新生儿肺炎护理现状及发展趋势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国内现状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国内新生儿肺炎护理水平有待提高，需要加强专业培训和实践经验的积累。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国外现状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国外新生儿肺炎护理发展较快，注重实践和科学研究，护理水平较高。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发展趋势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随着医学技术的进步，新生儿肺炎护理将更加注重个体化和精细化，同时将加强与医生、家长等多方面的沟通和协作。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新生儿肺炎护理查房的实施方法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https://d.book118.com/328067027110006023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2024-08-30T10:38:36.554</cp:lastPrinted>
  <dcterms:created xsi:type="dcterms:W3CDTF">2024-08-30T02:38:36Z</dcterms:created>
  <dcterms:modified xsi:type="dcterms:W3CDTF">2024-08-30T02:38:38Z</dcterms:modified>
</cp:coreProperties>
</file>