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07C7002-E14B-4550-9595-28A91556DB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EFA26-31A7-4020-A162-3971825E1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467F1-CEDF-477B-988B-0265139B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10023-964A-451B-8BB6-09C376246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8EE5A-7EFD-45D8-BB9B-B6482E8D5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F1F00-DE51-49BD-A169-CD309CBFA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B289B-8356-4959-91F8-CCA149804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D32EF-26FD-41F7-883C-8CDA4F5B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76D6A-2F3E-4C7F-B921-7727C1D9F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17A40-07E8-4035-984C-E67D06A79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7FC29-DF8F-489E-B35E-7B094740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063D4-7D0A-4377-BCAF-77520C63B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3B3D593-9B87-4F9D-A42F-5AFD3846902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06A00B6-9D66-4346-BE16-C471B37464E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70035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人事行政工作回顾与评估报告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人事行政工作的背景和意义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人事行政工作的流程与方法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人事行政工作的挑战与解决方案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人事行政工作的案例研究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人事行政工作的未来展望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总结和展望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人事行政工作的背景和意义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6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人事行政工作是组织管理中至关重要的一环，涉及员工招聘、培训、绩效管理等各方面工作。现代企业中，人力资源是最宝贵的资产，因此人事行政工作的重要性不言而喻。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9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优秀的人事行政工作能帮助企业吸引优秀人才，提高竞争力。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吸引优秀人才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通过人事行政工作，可以提高员工满意度，增强员工忠诚度。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合理的人事行政政策能维护企业的稳定，减少员工流失。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维护企业稳定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04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机遇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信息化手段提升工作效率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新技术发展带来新机遇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员工多样化管理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人才稀缺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19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未来人事行政工作将更注重员工个性化管理，帮助员工实现自我发展。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人事行政工作将更加数字化、智能化，与时代潮流保持一致。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数字化智能化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2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人事行政工作的流程与方法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招聘流程管理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明确招聘需求和目标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制定招聘计划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吸引优秀人才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发布招聘需求信息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严格筛选，确保面试合格者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筛选简历、面试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确认录用意向，提供职位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发放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offer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明确评估指标和标准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制定绩效考核标准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奖励优秀表现，惩罚违规行为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绩效奖励与惩罚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全面评估员工绩效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定期评估员工表现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6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培训需求调查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了解员工培训需求和期望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调查员工对不同培训形式的喜好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培训方式选择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选择适合的培训方式，如在线培训、面授培训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根据培训目的和效果评估选择方式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职业发展规划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帮助员工规划个人职业发展路径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激励员工持续学习和成长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培训与发展规划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根据员工需求和公司发展制定培训内容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安排培训时间和讲师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76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福利制度管理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福利制度管理涉及公司为员工提供的各种福利待遇，如健康保险、年假、福利金等。制定福利政策需要考虑员工需求和公司经济实力，福利档案管理则是对员工福利信息的记录和管理。确保福利发放与调整的公平性和合理性，通过福利满意度调查了解员工对福利制度的满意度，持续优化福利政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8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人事行政工作的挑战与解决方案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88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人才引进困难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在当今竞争激烈的市场环境中，人才引进成为企业面临的一大挑战。为解决这一问题，企业需要加大招聘力度，拓展招聘渠道，同时加强企业品牌建设，提升吸引力，从而吸引更多优秀人才加入团队。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5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员工流失问题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及时采取措施解决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分析员工流失原因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提升员工福利待遇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0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绩效管理难题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明确绩效目标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定期与员工沟通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帮助不足员工改进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激励优秀员工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17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信息化管理挑战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随着信息时代的到来，信息化管理成为人事行政工作中的一大挑战。为解决这一问题，企业可以采用人事管理软件提高工作效率，并培训员工信息化技能，使其更好地适应新时代的需求。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24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员工流失问题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分析员工流失原因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提升员工福利待遇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绩效管理难题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定期与员工沟通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激励优秀员工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帮助不足员工改进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信息化管理挑战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采用人事管理软件提高效率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培训员工信息化技能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适应新时代需求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挑战与解决方案整理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人才引进困难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加大招聘力度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拓展招聘渠道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加强企业品牌建设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https://d.book118.com/328070035001006046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人事行政工作回顾与评估报告</vt:lpstr>
      <vt:lpstr>目录</vt:lpstr>
      <vt:lpstr>第一章 人事行政工作的背景和意义</vt:lpstr>
      <vt:lpstr> </vt:lpstr>
      <vt:lpstr>人事行政工作的意义</vt:lpstr>
      <vt:lpstr>人事行政工作挑战与机遇</vt:lpstr>
      <vt:lpstr>未来发展趋势</vt:lpstr>
      <vt:lpstr>第2章 人事行政工作的流程与方法</vt:lpstr>
      <vt:lpstr>招聘流程管理</vt:lpstr>
      <vt:lpstr>绩效考核方法</vt:lpstr>
      <vt:lpstr>培训与发展规划</vt:lpstr>
      <vt:lpstr> </vt:lpstr>
      <vt:lpstr>第3章 人事行政工作的挑战与解决方案</vt:lpstr>
      <vt:lpstr> </vt:lpstr>
      <vt:lpstr>员工流失问题</vt:lpstr>
      <vt:lpstr>绩效管理难题</vt:lpstr>
      <vt:lpstr> </vt:lpstr>
      <vt:lpstr>挑战与解决方案整理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2024-09-26T16:51:42.155</cp:lastPrinted>
  <dcterms:created xsi:type="dcterms:W3CDTF">2024-09-26T08:51:42Z</dcterms:created>
  <dcterms:modified xsi:type="dcterms:W3CDTF">2024-09-26T08:51:44Z</dcterms:modified>
</cp:coreProperties>
</file>