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A3D524-1E30-44C5-BFFE-EFA684BC5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EFB812-356B-4F4B-B08C-EBBF3BBF40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728FA8-4693-4993-BCEB-0DCF86CA84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3EF299-5264-413D-A9EA-4D3E2F0615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525C6A-AB05-44A2-BF79-4BB3883B36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BF1DCC-6476-447C-B917-B2E90F0425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60F768-925D-440C-9D94-85B033CCB1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D53261-19BE-4249-B0E4-4477DF5732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A3C722-154E-40D1-AABE-2262B990ED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487927-6648-476B-AF14-7355B02BF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F6DEA3-7BE6-4497-BC97-FE0A04C7F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70062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垃圾分类系统在促进可持续消费中的作用</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垃圾分类系统概述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垃圾分类系统与可持续消费的关系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垃圾分类系统的实践与案例分析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垃圾分类系统面临的挑战与问题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垃圾分类系统推动可持续消费的优化策略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垃圾分类系统概述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4" r="239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指按照垃圾的成分、属性、利用价值、对环境影响及现有处理方式，将其分离成不同类别的过程。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随着全球人口增长、城市化进程加快及消费水平提高，垃圾产生量迅速增加，对环境和资源造成巨大压力。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背景介绍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垃圾分类定义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国外发展现状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发达国家如日本、德国、瑞典等已建立较完善的垃圾分类体系，通过立法、教育、经济手段等多措并举推动垃圾分类。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国内发展现状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近年来，中国政府大力推广垃圾分类，制定相关法规和政策，但在实施中仍面临诸多挑战，如居民参与度不高、分类标准不统一等。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资源化利用</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减轻环境压力</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推动循环经济</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提升社会文明程度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垃圾分类系统的重要性</a:t>
              </a:r>
            </a:p>
          </p:txBody>
        </p:sp>
      </p:grpSp>
      <p:pic>
        <p:nvPicPr>
          <p:cNvPr id="28" name="Picture 28"/>
          <p:cNvPicPr>
            <a:picLocks noChangeAspect="1"/>
          </p:cNvPicPr>
          <p:nvPr/>
        </p:nvPicPr>
        <p:blipFill>
          <a:blip r:embed="rId2"/>
          <a:srcRect l="17091" r="1709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371" r="1237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55" r="1245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4365" b="1436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通过分类回收，可将垃圾转化为再生资源，减少对自然资源的开采和消耗。</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有效分类和处理垃圾可减少污染排放，保护土壤、水源和空气质量。</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垃圾分类有助于构建“资源-产品-再生资源”的循环模式，促进经济可持续发展。</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垃圾分类反映了一个国家和地区的文明程度和环保意识，是推动社会进步的重要标志。</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垃圾分类系统与可持续消费的关系</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可持续消费是指满足人类基本需求的同时，不损害未来世代满足其需求的能力的消费模式。它强调在经济发展过程中，要保护生态环境、节约资源，实现经济、社会和环境的协调发展。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可持续消费的内涵</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可持续消费的内涵包括公平性、持续性和共同性。公平性要求满足全体人民的基本需求，并给所有人提供实现美好生活愿望的机会；持续性要求人类的经济和社会发展不能超越资源和环境的承载能力；共同性则强调全球各国应共同行动，采取一致的步调，共同应对环境问题和挑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可持续消费的定义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可持续消费的概念与内涵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资源回收利用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垃圾分类可以促进资源的回收利用，减少对新资源的需求，从而减轻对环境的压力。通过分类回收，可以将可再利用的废弃物转化为再生资源，实现资源的循环利用。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减少污染排放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垃圾分类可以减少废弃物的产生和排放，降低对环境的污染。通过分类投放和处理，可以减少有害垃圾对环境的影响，保护生态环境。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促进绿色消费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垃圾分类可以引导消费者选择环保、可持续的产品和服务，推动绿色消费的发展。同时，通过宣传教育，提高消费者的环保意识和责任感，促进可持续消费模式的形成。</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垃圾分类对可持续消费的影响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政策引导</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政府可以通过制定相关政策，如垃圾分类法规、资源回收利用政策等，引导消费者和企业采取可持续的消费和生产行为。政策的制定和执行可以形成有效的激励机制和约束机制，推动可持续消费的发展。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市场机制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机制在推动可持续消费中发挥着重要作用。企业可以通过提供环保、可持续的产品和服务来满足消费者的需求，并通过市场竞争获得竞争优势。同时，消费者也可以通过选择购买环保产品来表达自己的环保意愿和价值取向。</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社会参与</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组织和公众在推动可持续消费中扮演着重要角色。社会组织可以发挥桥梁纽带作用，促进政府、企业和公众之间的沟通和合作；公众则可以通过参与垃圾分类、环保宣传等活动，提高自己的环保意识和行动力，推动可持续消费模式的形成。</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垃圾分类系统推动可持续消费的机制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垃圾分类系统的实践与案例分析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政府出台相关法规和政策，明确垃圾分类的标准和要求，推动垃圾分类的普及和实施。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政策推动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社会参与</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通过宣传教育、社区活动等方式，提高公众对垃圾分类的认识和参与度。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采用先进的垃圾分类技术和设备，提高垃圾分类的效率和准确性。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国内垃圾分类系统的实践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在垃圾产生的源头进行分类，减少后续处理的难度和成本。</a:t>
            </a:r>
          </a:p>
        </p:txBody>
      </p:sp>
      <p:pic>
        <p:nvPicPr>
          <p:cNvPr id="4" name="Picture 4"/>
          <p:cNvPicPr>
            <a:picLocks noChangeAspect="1"/>
          </p:cNvPicPr>
          <p:nvPr/>
        </p:nvPicPr>
        <p:blipFill>
          <a:blip r:embed="rId2"/>
          <a:srcRect l="16724" r="16724"/>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010" r="10010"/>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833" r="14833"/>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源头分类</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建立完善的回收再利用体系，对可回收垃圾进行再利用，减少资源浪费。</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回收再利用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通过奖励和惩罚措施，引导公众积极参与垃圾分类。</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奖惩机制</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国际垃圾分类系统的经验借鉴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https://d.book118.com/328070062023006030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2024-09-06T09:08:42.671</cp:lastPrinted>
  <dcterms:created xsi:type="dcterms:W3CDTF">2024-09-06T01:08:42Z</dcterms:created>
  <dcterms:modified xsi:type="dcterms:W3CDTF">2024-09-06T01:08:44Z</dcterms:modified>
</cp:coreProperties>
</file>