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54517-17F7-45C3-8AEB-F7CF022A4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2F76A-27F4-4BDF-93C8-237300C8F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43183-86EE-45BB-A147-8695E27C5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8F4D1-C3B6-456C-8E51-789062926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680EAA-5083-46FB-BFB7-E33B52170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BD9241-9871-49FF-B2B9-373D841C9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956F5E-8FA5-4047-8499-010ACB648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0336B-DBF5-45DE-A573-2F98BE459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32323-3D43-4D41-B702-BB83A877C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A7E69-6749-49FF-A53A-8ABF32CA4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69419-056E-45C3-8FFE-2B32E2DDF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70141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公司商业模式的市场营销策略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结合公司资源和能力，选择具有潜力的目标市场进行重点开拓。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确定目标消费者群体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通过市场调研和分析，明确公司的目标消费者群体，包括年龄、性别、地域、职业等方面的特征。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根据消费者需求和行为特点，将市场细分为不同的子市场，以便更精准地满足目标消费者的需求。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通过市场调研和数据分析，评估目标市场的规模，包括消费者数量、消费水平和购买力等方面的指标。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市场增长预测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分析市场发展趋势和潜在增长点，预测未来市场的增长潜力和速度。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市场机会识别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发现市场中未被满足的需求和潜在的市场机会，为公司制定营销策略提供依据。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市场规模及增长潜力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深入了解目标消费者的需求和期望，包括产品功能、品质、价格、服务等方面的要求。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分析消费者的购买决策过程、品牌偏好、使用习惯等行为特点，以便更好地满足消费者需求。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消费者心理洞察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探究消费者的心理特征和价值观，了解他们对产品的认知和态度，为营销策略提供心理学支持。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711" r="28711"/>
          <a:stretch>
            <a:fillRect/>
          </a:stretch>
        </p:blipFill>
        <p:spPr>
          <a:xfrm>
            <a:off x="7092557" y="1559288"/>
            <a:ext cx="4492827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识别市场中的主要竞争对手，了解他们的产品特点、市场份额和营销策略等方面的信息。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分析公司与竞争对手在产品、品牌、渠道等方面的优劣势，以便制定针对性的营销策略。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竞争优劣势分析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评估市场进入的难易程度，包括政策法规、技术壁垒、品牌认知等方面的障碍，为公司制定市场进入策略提供参考。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市场进入障碍评估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71" r="230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定期评估产品线的市场表现，及时调整产品策略以满足市场变化。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针对不同消费者需求，规划清晰的产品线，包括入门级、中端和高端产品。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对每个产品线进行明确的市场定位，突出其独特的功能和优势。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深入分析目标消费者需求，挖掘产品的核心卖点。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通过竞品分析，提炼出自身产品的差异化优势。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运用创意和策划，将产品卖点以吸引人的方式呈现给消费者。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核心产品卖点提炼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关注行业趋势和消费者需求变化，积极开发新产品。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在新产品开发过程中，注重创新和质量把控。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通过市场调研和测试，确保新产品符合市场需求并具有竞争力。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品牌建设与维护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制定长期品牌发展战略，塑造独特的品牌形象。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通过广告、公关、内容营销等多种手段，提升品牌知名度和美誉度。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持续关注品牌形象和声誉，及时处理负面信息，维护品牌健康形象。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根据产品成本加上期望的利润来确定价格，常用方法有成本加成定价和边际贡献定价。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根据市场需求和消费者心理来制定价格，如价值定价、心理定价和差别定价。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需求导向定价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根据竞争对手的价格和市场状况来制定价格，如随行就市定价和投标定价。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定价方法选择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产品组合定价策略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针对不同产品线和产品组合，可采用产品线定价、选择品定价、补充品定价和分部定价等策略。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折扣与折让策略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为了鼓励消费者购买和提高销售量，可采用现金折扣、数量折扣、功能折扣、季节折扣和折让等策略。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新产品定价策略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对于新产品，可采用撇脂定价（高价策略）或渗透定价（低价策略）来快速占领市场。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33189" r="3318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价格调整时机选择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根据市场状况、竞争对手和自身情况，选择合适的价格调整时机，如市场淡季、旺季、新品上市等。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价格调整幅度确定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根据成本、市场需求和竞争状况等因素，合理确定价格调整的幅度，避免价格过高或过低对市场和销售造成不利影响。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价格弹性分析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通过对价格弹性的分析，了解价格变动对市场需求和销售收入的影响，为价格调整提供依据。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价格调整机制设计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https://d.book118.com/328070141020006033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2024-09-10T22:59:33.309</cp:lastPrinted>
  <dcterms:created xsi:type="dcterms:W3CDTF">2024-09-10T14:59:33Z</dcterms:created>
  <dcterms:modified xsi:type="dcterms:W3CDTF">2024-09-10T14:59:35Z</dcterms:modified>
</cp:coreProperties>
</file>