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55765-0D48-4EB7-A028-399F80859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B2621-5CF3-453E-9202-F5B3C1E12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60C0A-40F6-4BBF-A46D-D7D17A1D9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924F7-E267-4C3D-82A4-B770CB794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C4668-3F74-4181-8A45-EE704A009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09319A-3227-44F8-810D-7C9B0211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CF029-442E-4686-AC60-888F6918A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98A08-102C-448C-A1A6-EE2B0AA60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654EA-ACBC-440C-8EBD-A2ECFF298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A602F-92BE-4FC4-8CED-C56BC69E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8D2F5-85A7-4472-B75D-AF4CB601F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7201212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公安专业知识归纳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公安业务知识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公安法律知识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公安科技知识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公安职业道德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公安工作必须始终以党的纲领为指导，坚决执行党的决策部署，确保公安工作的正确方向。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坚持党的绝对领导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以人民为中心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依法治国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保障人权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公安工作要始终把人民放在心中最高位置，全心全意为人民服务，维护人民合法权益。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公安工作必须严格遵守国家法律法规，依法履行职责，维护社会公平正义。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公安工作要尊重和保障人权，严禁滥用职权，保护公民合法权益。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公安工作的基本原则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对党忠诚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服务人民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执法公正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纪律严明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公安工作的基本方针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6661" b="1666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公安队伍必须始终忠诚于党，坚定不移地贯彻党的路线、方针和政策。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公安工作要始终以人民需求为导向，积极为人民服务，解决群众困难。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公安人员要秉持公正、公平、公开的原则，严格依法办事，维护社会公平正义。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公安队伍必须保持严明的纪律，确保队伍的凝聚力和战斗力。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34" r="176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826" r="1982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公安人员必须具备坚定的政治立场和高度的政治觉悟，始终保持对党的忠诚。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政治过硬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公安人员要不断学习和掌握专业知识，提高业务能力和水平，确保工作质量。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业务精通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公安人员要坚守廉洁自律底线，坚决反对腐败行为，保持清正廉洁的作风。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清正廉洁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公安人员要严格遵守纪律规定，服从命令，听从指挥，确保队伍的统一和稳定。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纪律严明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公安工作的基本要求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公安业务知识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依法行政、公开公正、尊重人权、高效便民。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包括人口管理、公共场所管理、危险物品管理、网络安全管理等。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958" r="6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对违反治安管理的行为进行调查、取证、处理，维护社会治安秩序。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治安案件处理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负责对犯罪嫌疑人的侦查、拘留、预审、起诉等。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刑事侦查职责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刑事侦查手段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刑事侦查程序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包括现场勘查、物证检验、法医鉴定、调查询问等。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按照立案、侦查、结案等程序进行，确保公正、合法。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刑事侦查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533" b="175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交通管理职责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维护道路交通秩序，保障交通安全和畅通。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交通管理手段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包括交通信号控制、交通监控、交通执法等。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交通安全宣传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提高公众交通安全意识，预防和减少交通事故。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负责火灾预防和扑救工作，保障人民生命财产安全。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消防管理职责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加强消防设施建设和维护，提高火灾扑救能力。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提高公众消防安全意识，预防火灾事故的发生。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消防安全宣传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公安法律知识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https://d.book118.com/328072012127006025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2024-09-02T15:17:18.023</cp:lastPrinted>
  <dcterms:created xsi:type="dcterms:W3CDTF">2024-09-02T07:17:18Z</dcterms:created>
  <dcterms:modified xsi:type="dcterms:W3CDTF">2024-09-02T07:17:20Z</dcterms:modified>
</cp:coreProperties>
</file>