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E2506E6-E0A4-480B-B300-C3BDCBD98A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6A132E-DF87-457A-9222-1636D0C9BF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C9F17C9-AAB9-4C3F-A629-49D685C499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6784783-AA72-4181-943F-D14782B724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8A4A22C-FB28-44E6-9380-BFA3D08BE27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60ED3D5-46EC-48D9-8C5D-552845DE3C6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45E1EAB-A81F-4328-A8A5-D553E73F4EC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CA413F3-D968-403B-9906-2402282579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D91432D-E097-479B-BB25-351C246B65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E76578-E07A-4AC9-AEAB-058B1097F9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2F91B7-8337-498E-9B97-B215EE707E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8074114036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了解社会风险和社会保障</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2024-01-10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社会风险概述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社会保障制度及政策</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社会风险识别与评估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社会保障在应对社会风险中作用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当前我国面临主要社会风险分析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完善我国社会保障体系对策建议</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社会风险概述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指由于社会、经济、政治等不确定性因素引发的，可能对个人、家庭或整个社会造成负面影响的事件或情况。</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根据来源和性质，社会风险可分为经济风险、政治风险、社会安全风险、自然灾害风险等。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社会风险分类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社会风险定义</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影响因素及后果</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影响因素</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包括经济波动、政策调整、社会变革、自然灾害等多种因素，它们相互作用，共同影响社会风险的形成和发展。</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后果</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社会风险可能导致贫困、失业、社会不公、犯罪率上升等问题，对个人和社会造成不同程度的负面影响。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近年来，我国在社会风险管理和社会保障方面取得了显著进展，相关政策和制度不断完善，但仍面临诸多挑战，如人口老龄化、就业压力等。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国内研究现状</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国外在社会风险管理和社会保障方面有着较为成熟的理论和实践经验，如社会福利制度、社会保险制度等，为我国提供了有益的借鉴和参考。</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国外研究现状</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社会保障制度及政策</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2262" b="1226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1059" b="1105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社会保障制度概述</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定义</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社会保障制度是国家通过立法而制定的社会保险、救助、补贴等一系列制度的总称，旨在保障全体社会成员基本生活需要。</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功能</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具有收入再分配、维护社会稳定、促进经济发展和保障基本人权等功能。</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构成</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通常包括社会保险、社会救助、社会福利和社会优抚等。</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发展中国家</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社会保障制度正在逐步建立，覆盖面相对较窄，保障水平有待提高。例如，中国的社会保障体系正在不断完善，但仍面临一些挑战。</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发达国家</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社会保障制度相对完善，覆盖面广，保障水平高。例如，北欧国家的福利制度，保障公民享受高福利。</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转型国家</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在计划经济向市场经济转型过程中，社会保障制度也面临调整和改革。例如，俄罗斯的社会保障制度改革，旨在适应市场经济的发展。</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4667" r="14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t="7208" b="7208"/>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292" r="292"/>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各国社会保障政策比较</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现状</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我国已建立起覆盖城乡的社会保障体系，包括养老、医疗、失业、工伤和生育保险等。同时，社会救助、社会福利和社会优抚等制度也在不断完善。</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问题</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尽管我国社会保障体系取得显著进展，但仍面临一些挑战。如人口老龄化加剧，养老保险支付压力增大；医疗资源分布不均，看病难、看病贵问题依然存在；失业保险覆盖面不够广，部分群体缺乏保障等。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31" r="1253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我国社会保障体系现状及问题</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社会风险识别与评估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风险识别方法</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包括专家调查法、故障树分析法、情景分析法、头脑风暴法等，可根据实际情况选择适合的方法进行风险识别。</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风险识别流程</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确定风险识别对象和目标、收集相关信息、进行风险分析和评估、制定风险应对措施。</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风险识别方法及流程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风险评估模型构建与应用</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常用的风险评估模型包括风险矩阵、风险指数、蒙特卡罗模拟等，可根据需要选择合适的模型进行评估。</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风险评估模型</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通过风险评估模型对识别出的风险进行量化和定性评估，确定风险的等级和影响程度，为后续的风险应对提供依据。</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风险评估应用</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https://d.book118.com/328074114036006034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2024-09-12T14:21:18.734</cp:lastPrinted>
  <dcterms:created xsi:type="dcterms:W3CDTF">2024-09-12T06:21:18Z</dcterms:created>
  <dcterms:modified xsi:type="dcterms:W3CDTF">2024-09-12T06:21:20Z</dcterms:modified>
</cp:coreProperties>
</file>