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64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7E08F-7A84-482B-ABC7-54825307B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097CE-E30D-4175-BE9D-7BAC632C2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C2BA3-CA18-47B1-A1BC-2207D79B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EAE7D-7FC2-430E-BF42-76DA625B9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D91D5-D50F-462F-9398-4919A288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09F83-75B2-4059-BADB-6DCABF68B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F2358-CE5C-4D14-91AA-C732AA8FF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5785F-F771-40D2-81CD-6EB920F2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A637C-2EC0-4D3D-BE8E-19E1D594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4C47C-D503-465F-8336-F90662567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14C0B-FCD0-42D9-9C09-33611EE5B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54" r:id="rId2"/>
    <p:sldLayoutId id="2147484755" r:id="rId3"/>
    <p:sldLayoutId id="2147484756" r:id="rId4"/>
    <p:sldLayoutId id="2147484757" r:id="rId5"/>
    <p:sldLayoutId id="2147484758" r:id="rId6"/>
    <p:sldLayoutId id="2147484759" r:id="rId7"/>
    <p:sldLayoutId id="2147484760" r:id="rId8"/>
    <p:sldLayoutId id="2147484761" r:id="rId9"/>
    <p:sldLayoutId id="2147484762" r:id="rId10"/>
    <p:sldLayoutId id="214748476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75031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安全生产事故调查处理程序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安全生产事故调查处理程序概述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安全生产事故现场处置与救援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安全生产事故报告与通报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安全生产事故分析与责任认定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安全生产事故调查与取证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https://d.book118.com/328075031074006027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安全生产事故调查处理程序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2024-09-05T11:53:22.719</cp:lastPrinted>
  <dcterms:created xsi:type="dcterms:W3CDTF">2024-09-05T03:53:22Z</dcterms:created>
  <dcterms:modified xsi:type="dcterms:W3CDTF">2024-09-05T03:53:25Z</dcterms:modified>
</cp:coreProperties>
</file>