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55C328-CE33-4E5A-BE4F-D40BD3361C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940DE6-505D-4764-A505-EB1C74700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228F9A-C453-4578-AFA6-482DCE157F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DB435F-57D4-48BF-9434-F4F49F88FB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2FB4234-9AA3-42B7-B250-49872CF64D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03C77D-05B5-42A1-8099-01C7DA8586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ADCA26-ABF8-4467-BDE8-C5AFE55088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421BC3-0FB8-49C1-A6B4-CE4C401010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D3C260-5611-4FCE-A048-B9E6A98CA5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03EFC-89B5-4DB8-A221-0383595AC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A71AB6-E55E-4DD8-B880-49A3F97F71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7507106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《欧债危机》ppt课件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欧债危机概述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欧债危机的成因</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欧债危机的影响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欧债危机的解决方案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欧债危机的启示与教训</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欧债危机概述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59" r="288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146" r="301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99" r="3269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什么是欧债危机</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欧债危机的特点是债务规模巨大、偿债能力不足、财政紧缩压力加大、经济复苏缓慢等。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欧债危机是指欧洲国家在债务问题上面临的危机，主要是由于国家债务过高、财政赤字严重、国债市场不稳定等因素引发的。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6938" r="6938"/>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欧债危机的起源可以追溯到2008年的全球金融危机，当时欧洲国家为了刺激经济增长，采取了宽松的财政政策，增加了政府支出和公共投资，导致债务水平不断攀升。</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此外，欧洲国家之间的经济差异也加剧了债务问题的恶化，一些国家如希腊、意大利、葡萄牙等国家的经济基础较为薄弱，无法承受过高的债务负担。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欧债危机的起源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欧债危机在2009年达到了高潮，当时希腊政府宣布国家债务规模超过GDP的110%，引发市场恐慌和投资者抛售。</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随后，欧洲央行和其他欧盟机构采取了一系列措施来稳定金融市场和救助危机国家，包括提供流动性支持、实施财政紧缩政策、推动结构性改革等。</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经过几年的努力，欧洲经济逐渐复苏，但债务问题仍然存在，需要持续关注和解决。</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欧债危机的演变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欧债危机的成因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部分欧洲国家经济结构单一，过度依赖某一产业，导致经济脆弱，易受外部冲击。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经济结构单一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458" r="15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高福利制度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财政纪律松弛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67" r="14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高福利制度使得政府财政负担沉重，难以维持收支平衡。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部分欧洲国家在财政纪律方面执行不力，导致债务不断累积。</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2008年全球金融危机对欧洲国家经济造成冲击，导致财政状况恶化。</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全球金融危机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欧元区内部货币政策由欧洲央行统一制定，而财政政策则由各成员国自主制定，这使得部分国家容易实施过度财政政策。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欧元区设计缺陷</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250" r="92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评级机构对欧洲国家的主权信用评级下调，导致融资成本上升，进一步加剧债务危机。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国际评级机构影响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过度依赖货币政策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部分欧洲国家过度依赖货币政策来刺激经济增长，忽视了财政政策的作用。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监管不力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欧洲金融监管体系存在漏洞，对部分金融机构和高风险投资行为的监管不力，导致债务问题加剧。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货币政策与财政政策不协调</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在货币政策方面，欧洲央行较为稳健，但在财政政策方面，各成员国差异较大，导致货币政策与财政政策不协调。</a:t>
            </a:r>
          </a:p>
        </p:txBody>
      </p:sp>
      <p:pic>
        <p:nvPicPr>
          <p:cNvPr id="10" name="Picture 10"/>
          <p:cNvPicPr>
            <a:picLocks noChangeAspect="1"/>
          </p:cNvPicPr>
          <p:nvPr/>
        </p:nvPicPr>
        <p:blipFill>
          <a:blip r:embed="rId2"/>
          <a:srcRect l="11625" r="116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欧债危机的影响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https://d.book118.com/328075071061006037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2024-09-17T07:09:33.388</cp:lastPrinted>
  <dcterms:created xsi:type="dcterms:W3CDTF">2024-09-16T23:09:33Z</dcterms:created>
  <dcterms:modified xsi:type="dcterms:W3CDTF">2024-09-16T23:09:35Z</dcterms:modified>
</cp:coreProperties>
</file>