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FEC24-E5AF-49B5-9F0A-183BFDEB7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098D1-544C-4711-BBB9-906410514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F9E70-4BD6-497C-AF3C-2180FA81B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98FC6-5C8B-4A6E-A345-4F52C8CE2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126C12-35B0-4E9B-A64F-B40312599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85BF3F-17B7-4D1B-B736-C0B436D32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5B70E6-9DD6-4F9F-B142-3C0DFA76F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AFFBD-81B2-400B-BE81-FF0FE6F06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3CF42-5C22-4BE4-B5D9-23EA8783F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EE288-17CF-46D0-8D43-89347D85E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C7E77-0300-4989-B754-3D6F782AE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751330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2024年锌材项目运营指导方案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锌材市场分析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运营策略与计划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项目执行与监控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预期成果与收益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667" r="2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政策环境影响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国家政策对环保和资源利用提出更高要求，对锌材行业的发展带来一定压力和挑战。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全球锌材市场现状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全球锌材市场供需平衡，但地区分布不均，主要集中在欧洲、北美和亚太地区。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国内锌材市场趋势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随着我国经济的持续发展，锌材市场需求稳步增长，尤其在建筑、汽车、家电等领域需求量大。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行业背景分析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通过优化产品结构、拓展销售渠道等手段，提高项目产品在市场上的份额。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提高市场份额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加强品牌宣传和推广，提高项目产品的知名度和美誉度。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注重环保和资源循环利用，实现项目可持续发展。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项目目标与愿景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促进产业升级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通过引进先进技术和设备，提高锌材产业的技术水平和产品质量。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带动区域经济发展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项目成功运营将带动原材料供应、物流等相关产业的发展，增加就业机会，促进区域经济发展。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提升国家竞争力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优质的锌材产品有助于提高国家制造业的整体水平和国际竞争力。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项目意义与价值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锌材市场分析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全球锌材市场规模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近年来，全球锌材市场规模持续增长，主要受建筑、汽车、家电等行业的驱动。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全球锌材市场分布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全球锌材市场主要分布在亚洲、欧洲和北美等地区，其中中国是全球最大的锌材生产国和消费国。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全球锌材市场趋势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随着环保意识的提高和技术的不断进步，未来全球锌材市场将趋向于高强度、轻质、环保等方向发展。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全球锌材市场概述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中国锌材市场规模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中国锌材市场规模庞大，占据了全球锌材市场的较大份额。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中国锌材市场特点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中国锌材市场呈现出区域性、季节性等特点，不同地区和季节的市场需求和价格波动较大。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中国锌材市场趋势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随着中国经济的持续发展和产业结构的调整，未来中国锌材市场将趋向于高品质、高强度、环保等方向发展。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中国锌材市场现状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汽车行业需求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随着新能源汽车市场的不断扩大和汽车轻量化趋势的加强，汽车行业对锌材的需求也将不断增长。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家用电器需求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随着人们生活水平的提高和家电产品的更新换代，家用电器行业对锌材的需求也将保持稳定增长。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建筑行业需求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随着城市化进程的加速和房地产市场的繁荣，建筑行业对锌材的需求将持续增长。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锌材市场需求预测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国内市场竞争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中国锌材市场上存在着众多规模不等的生产企业，竞争激烈。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国际市场竞争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中国锌材在国际市场上也具有一定的竞争力，但面临着来自欧洲、北美等地区的竞争压力。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产业链上下游竞争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锌材企业与上下游企业之间的竞争关系也较为明显，需要加强合作与协调，实现共赢。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锌材市场竞争格局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运营策略与计划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根据市场需求和订单情况，制定合理的生产计划，确保产品按时交付。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优化生产流程，提高生产效率，降低生产成本。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加强生产安全管理，确保生产过程符合相关法律法规和标准要求。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定期对生产设备进行维护和保养，确保设备正常运行。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生产计划与安排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130280" y="4794077"/>
            <a:ext cx="206512" cy="224827"/>
          </a:xfrm>
          <a:prstGeom prst="ellipse">
            <a:avLst/>
          </a:pr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04107" y="5054031"/>
            <a:ext cx="458857" cy="214544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销售策略与渠道建设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拓展销售渠道，包括线上和线下渠道，提高产品覆盖面。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分析市场需求和竞争情况，制定针对性的销售策略。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定期对销售团队进行培训和激励，提高销售业绩。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加强与客户的沟通和联系，提高客户满意度和忠诚度。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优化供应商选择和管理，确保原材料的质量和供应稳定性。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建立供应链信息共享平台，提高供应链协同效率。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供应链管理与优化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加强库存管理，合理控制库存水平，降低库存成本。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定期对供应链进行风险评估和优化，提高供应链的可靠性和灵活性。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https://d.book118.com/328075133032006042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2024-09-21T07:28:36.356</cp:lastPrinted>
  <dcterms:created xsi:type="dcterms:W3CDTF">2024-09-20T23:28:36Z</dcterms:created>
  <dcterms:modified xsi:type="dcterms:W3CDTF">2024-09-20T23:28:38Z</dcterms:modified>
</cp:coreProperties>
</file>