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8F5871-BB78-4B40-B264-5BE96595DB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DA1FDD-CE46-4C21-A48D-31CA8B0CE9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FA48AA-6F76-475E-BD01-66935FB093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511CF7-10F0-42E7-9F20-C43EFCE426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87B4185-3599-41E1-9EDC-5D3946F351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F766AC8-4527-4263-97CB-BDAEEA9911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2E7191D-DA92-4168-A131-79F5AF559B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CDDC2D-30EE-46A1-8F9E-461EAFD575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9E91BE-88BA-4A20-9EAD-715D194FA2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FD45C0-5666-4C20-89EC-81DCA8D93A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715BB8-09F8-4885-8384-D1AC540F2E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28075134043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625811" y="1717202"/>
            <a:ext cx="6025042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大学生创业项目合作团队成员介绍团队建设合作宣传演讲模板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项目背景与团队概述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团队成员详细介绍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团队建设过程与成果展示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合作单位资源与支持体系介绍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项目进展汇报与成果分享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宣传推广策略与渠道拓展方案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现场互动环节设置及参与方式说明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项目背景与团队概述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通过创业项目实践，培养大学生的创新思维、创业意识和实践能力，为未来的职业发展打下坚实基础。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培养创新创业精神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大学生创业项目往往涉及前沿科技和创新成果，通过与产业界合作，有助于加速科技成果的转化和应用。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促进科技成果转化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7792" r="17792"/>
          <a:stretch>
            <a:fillRect/>
          </a:stretch>
        </p:blipFill>
        <p:spPr>
          <a:xfrm>
            <a:off x="5820153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大学生创业项目能够为社会带来新的商业模式、产品和服务，推动经济社会的创新和发展。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推动经济社会发展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大学生创业项目意义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创始人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技术团队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市场团队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运营团队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团队成员组成及分工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7151" r="7151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2413" r="12413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5219" r="521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负责项目的整体规划和决策，具备创业经验和行业资源。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负责项目的技术研发和创新，包括产品设计、开发和测试等。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负责项目的市场推广和品牌建设，包括市场调研、营销策略和客户关系管理等。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负责项目的日常运营和管理，包括财务管理、人力资源管理和行政管理等。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786" r="1878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863" r="12863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6683" r="6683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团队文化与价值观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鼓励团队成员勇于尝试、敢于创新，不断追求卓越。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倡导团队成员之间的互助合作，实现资源共享和优势互补，共同推动项目的发展。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坚持诚信经营、守法合规，树立良好的企业形象和信誉。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积极履行社会责任，关注环保、公益等社会问题，以实际行动回馈社会。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创新精神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合作共赢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诚信为本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社会责任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团队成员详细介绍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9433" b="943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核心成员能力及经验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创始人兼CEO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具有多年创业经验，曾成功带领多个项目实现盈利，对市场趋势有敏锐的洞察力，擅长资源整合和团队管理。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首席技术官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拥有丰富的软件开发和项目管理经验，曾任职于知名互联网公司，精通多种编程语言和开发工具，对技术创新有独特的见解。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首席运营官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具备丰富的市场营销和品牌推广经验，擅长制定并执行有效的市场策略，对市场动态和用户需求有深刻的理解。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UI/UX设计师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擅长用户体验设计和交互设计，熟悉各种设计软件和工具，能够设计出美观、易用的界面和操作流程。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软件开发工程师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熟练掌握Java、Python等编程语言，具备扎实的算法和数据结构基础，有丰富的Web开发和移动应用开发经验。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测试工程师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精通软件测试理论和方法，具备丰富的自动化测试和性能测试经验，能够确保软件的质量和稳定性。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23755" r="23755"/>
          <a:stretch>
            <a:fillRect/>
          </a:stretch>
        </p:blipFill>
        <p:spPr>
          <a:xfrm>
            <a:off x="9121094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技术团队成员技能特长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擅长制定市场策略和推广计划，了解各种线上线下推广手段，能够根据项目需求制定个性化的推广方案。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市场策划专员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具备丰富的商务谈判和合作经验，能够寻找并洽谈合适的合作伙伴和资源，为项目的发展提供有力支持。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商务拓展专员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熟悉各种社交媒体平台和运营技巧，能够制定并执行有效的社交媒体推广计划，提高项目的知名度和影响力。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社交媒体运营专员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市场营销团队成员市场拓展能力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团队建设过程与成果展示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团队文化与价值观塑造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明确团队使命、愿景和价值观，通过团队活动、培训等方式加强成员对团队文化的认同感和归属感。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专业技能培训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针对项目需求，为团队成员提供市场营销、产品开发、财务管理等方面的专业培训，提升团队整体实力。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团队成员招募与选拔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通过校园招聘会、社团推荐等多渠道招募优秀大学生，经过面试、笔试等环节选拔出具备创业潜力和团队合作精神的成员。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24" b="24"/>
          <a:stretch>
            <a:fillRect/>
          </a:stretch>
        </p:blipFill>
        <p:spPr>
          <a:xfrm>
            <a:off x="869006" y="1293635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团队组建及培训过程回顾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团队成员成长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关注团队成员的个人成长和职业发展，为其提供晋升机会、职业规划指导等，激发团队成员的积极性和创造力。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项目进展报告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定期向合作方、投资人等利益相关方提交项目进展报告，展示团队在项目推进、市场调研、产品开发等方面的成果。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业绩数据呈现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通过图表、数据等形式直观展示团队的业绩数据，如销售额、市场份额、客户满意度等，证明团队实力和市场竞争力。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阶段性成果展示与评估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制定详细的市场拓展计划，包括目标市场定位、营销策略、渠道拓展等，为团队未来发展提供有力支持。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市场拓展计划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根据市场需求和趋势分析，制定产品创新规划，包括新产品研发、现有产品优化升级等，提升团队核心竞争力。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产品创新规划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设定明确的团队建设目标，如提升团队凝聚力、加强内部沟通协作、培养更多优秀人才等，为团队可持续发展奠定基础。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团队建设目标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1816" r="11816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未来发展规划与目标设定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534669" y="336865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合作单位资源与支持体系介绍</a:t>
            </a:r>
          </a:p>
        </p:txBody>
      </p:sp>
      <p:sp>
        <p:nvSpPr>
          <p:cNvPr id="3" name="AutoShape 3"/>
          <p:cNvSpPr/>
          <p:nvPr/>
        </p:nvSpPr>
        <p:spPr>
          <a:xfrm>
            <a:off x="530711" y="774551"/>
            <a:ext cx="493417" cy="4934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0591670" y="5593080"/>
            <a:ext cx="689835" cy="689835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  <a:lumMod val="20000"/>
                  <a:lumOff val="80000"/>
                </a:schemeClr>
              </a:gs>
              <a:gs pos="100000">
                <a:schemeClr val="accent2">
                  <a:alpha val="20000"/>
                  <a:lumMod val="20000"/>
                  <a:lumOff val="8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957538" y="1814132"/>
            <a:ext cx="2276924" cy="3364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450"/>
              </a:spcBef>
            </a:pPr>
            <a:r>
              <a:rPr lang="en-US" sz="1500" b="1">
                <a:solidFill>
                  <a:schemeClr val="accent1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0445" y="331660"/>
            <a:ext cx="6771110" cy="14824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https://d.book118.com/328075134043006034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101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2024-09-12T15:58:25.290</cp:lastPrinted>
  <dcterms:created xsi:type="dcterms:W3CDTF">2024-09-12T07:58:25Z</dcterms:created>
  <dcterms:modified xsi:type="dcterms:W3CDTF">2024-09-12T07:58:27Z</dcterms:modified>
</cp:coreProperties>
</file>