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250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0C908-15D4-456C-8E69-D3A2FF7E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C0222-FADB-4F47-BB35-FB0C1933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F114C-3258-4D6E-B474-F5E141A5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B13D3-B00E-44E8-9325-F650FADEC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26213-5E5C-497F-B165-1F527377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1A54A-1F6E-45D8-B094-A3FE922F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7B8EA-99BD-4813-9E16-230FB8A1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B8A3B-943E-425F-8395-FCBD68FF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5F4E7-F2F9-47B0-A13D-3730BCA2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91CDF-6EB9-461E-BDEC-3379D541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D969B-1B57-42C4-BA3C-3F6013B7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90" r:id="rId2"/>
    <p:sldLayoutId id="2147486291" r:id="rId3"/>
    <p:sldLayoutId id="2147486292" r:id="rId4"/>
    <p:sldLayoutId id="2147486293" r:id="rId5"/>
    <p:sldLayoutId id="2147486294" r:id="rId6"/>
    <p:sldLayoutId id="2147486295" r:id="rId7"/>
    <p:sldLayoutId id="2147486296" r:id="rId8"/>
    <p:sldLayoutId id="2147486297" r:id="rId9"/>
    <p:sldLayoutId id="2147486298" r:id="rId10"/>
    <p:sldLayoutId id="21474862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6074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矿山机械设备零部件项目商业计划书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项目背景与目标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产品与服务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市场分析与竞争策略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技术研发与生产能力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组织架构与管理团队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项目背景与目标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矿山机械设备行业现状及发展趋势</a:t>
            </a:r>
          </a:p>
        </p:txBody>
      </p:sp>
      <p:sp>
        <p:nvSpPr>
          <p:cNvPr id="10489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零部件市场供需情况及竞争格局</a:t>
            </a:r>
          </a:p>
        </p:txBody>
      </p:sp>
      <p:sp>
        <p:nvSpPr>
          <p:cNvPr id="10489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项目发起方及合作方介绍</a:t>
            </a:r>
          </a:p>
        </p:txBody>
      </p:sp>
      <p:sp>
        <p:nvSpPr>
          <p:cNvPr id="10489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项目提出的背景和意义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89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矿山机械设备零部件市场需求现状</a:t>
            </a:r>
          </a:p>
        </p:txBody>
      </p:sp>
      <p:sp>
        <p:nvSpPr>
          <p:cNvPr id="10489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目标市场及潜在客户分析</a:t>
            </a:r>
          </a:p>
        </p:txBody>
      </p:sp>
      <p:sp>
        <p:nvSpPr>
          <p:cNvPr id="10489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竞争对手及市场份额分布</a:t>
            </a:r>
          </a:p>
        </p:txBody>
      </p:sp>
      <p:sp>
        <p:nvSpPr>
          <p:cNvPr id="10489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未来市场趋势预测及机会分析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项目目标与定位</a:t>
            </a:r>
          </a:p>
        </p:txBody>
      </p:sp>
      <p:sp>
        <p:nvSpPr>
          <p:cNvPr id="10490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目标客户：国内外矿山机械设备制造商、经销商和最终用户</a:t>
            </a:r>
          </a:p>
        </p:txBody>
      </p:sp>
      <p:sp>
        <p:nvSpPr>
          <p:cNvPr id="10490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市场份额：在国内外市场上占据一定份额，成为行业内的知名品牌</a:t>
            </a:r>
          </a:p>
        </p:txBody>
      </p:sp>
      <p:sp>
        <p:nvSpPr>
          <p:cNvPr id="10490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目标：提高矿山机械设备零部件的制造水平，降低成本，提高产品质量</a:t>
            </a:r>
          </a:p>
        </p:txBody>
      </p:sp>
      <p:sp>
        <p:nvSpPr>
          <p:cNvPr id="10490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定位：将矿山机械设备零部件项目打造成具有竞争力的品牌，拓展国内外市场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产品与服务</a:t>
            </a:r>
          </a:p>
        </p:txBody>
      </p:sp>
      <p:sp>
        <p:nvSpPr>
          <p:cNvPr id="104907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主要产品介绍</a:t>
            </a:r>
          </a:p>
        </p:txBody>
      </p:sp>
      <p:sp>
        <p:nvSpPr>
          <p:cNvPr id="104913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矿山机械设备零部件</a:t>
            </a:r>
          </a:p>
        </p:txBody>
      </p:sp>
      <p:sp>
        <p:nvSpPr>
          <p:cNvPr id="104913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矿山机械设备维修服务</a:t>
            </a:r>
          </a:p>
        </p:txBody>
      </p:sp>
      <p:sp>
        <p:nvSpPr>
          <p:cNvPr id="104913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矿山机械设备租赁服务</a:t>
            </a:r>
          </a:p>
        </p:txBody>
      </p:sp>
      <p:sp>
        <p:nvSpPr>
          <p:cNvPr id="104914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矿山机械设备定制服务</a:t>
            </a:r>
          </a:p>
        </p:txBody>
      </p:sp>
      <p:sp>
        <p:nvSpPr>
          <p:cNvPr id="104915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产品特点与优势</a:t>
            </a:r>
          </a:p>
        </p:txBody>
      </p:sp>
      <p:sp>
        <p:nvSpPr>
          <p:cNvPr id="10491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矿山机械设备零部件的种类丰富，满足不同需求</a:t>
            </a:r>
          </a:p>
        </p:txBody>
      </p:sp>
      <p:sp>
        <p:nvSpPr>
          <p:cNvPr id="10491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产品质量稳定可靠，经过严格检测</a:t>
            </a:r>
          </a:p>
        </p:txBody>
      </p:sp>
      <p:sp>
        <p:nvSpPr>
          <p:cNvPr id="10491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具备高效、节能、环保等优点</a:t>
            </a:r>
          </a:p>
        </p:txBody>
      </p:sp>
      <p:sp>
        <p:nvSpPr>
          <p:cNvPr id="10492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提供完善的售后服务和技术支持</a:t>
            </a:r>
          </a:p>
        </p:txBody>
      </p:sp>
      <p:sp>
        <p:nvSpPr>
          <p:cNvPr id="10492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服务内容与质量</a:t>
            </a:r>
          </a:p>
        </p:txBody>
      </p:sp>
      <p:sp>
        <p:nvSpPr>
          <p:cNvPr id="10492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服务内容：提供矿山机械设备零部件的设计、生产、安装、调试、维修等服务</a:t>
            </a: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服务团队：拥有专业的技术团队，提供专业的技术支持和服务</a:t>
            </a:r>
          </a:p>
        </p:txBody>
      </p:sp>
      <p:sp>
        <p:nvSpPr>
          <p:cNvPr id="10492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服务流程：提供详细的服务流程，包括服务申请、服务响应、服务实施、服务验收等环节，确保服务质量和效率</a:t>
            </a: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服务质量：保证产品质量，提供及时、高效的服务，满足客户需求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市场分析与竞争策略</a:t>
            </a:r>
          </a:p>
        </p:txBody>
      </p:sp>
      <p:sp>
        <p:nvSpPr>
          <p:cNvPr id="10493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市场规模与增长趋势</a:t>
            </a:r>
          </a:p>
        </p:txBody>
      </p:sp>
      <p:sp>
        <p:nvSpPr>
          <p:cNvPr id="104937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竞争格局分析</a:t>
            </a:r>
          </a:p>
        </p:txBody>
      </p:sp>
      <p:sp>
        <p:nvSpPr>
          <p:cNvPr id="104939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目标市场定位</a:t>
            </a:r>
          </a:p>
        </p:txBody>
      </p:sp>
      <p:sp>
        <p:nvSpPr>
          <p:cNvPr id="104939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矿山机械设备零部件市场规模</a:t>
            </a:r>
          </a:p>
        </p:txBody>
      </p:sp>
      <p:sp>
        <p:nvSpPr>
          <p:cNvPr id="104939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市场规模增长趋势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目标客户群体分析</a:t>
            </a:r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矿山机械设备制造企业</a:t>
            </a: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矿山机械设备零部件经销商</a:t>
            </a: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矿山机械设备使用企业</a:t>
            </a: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政府机构和行业协会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</a:p>
        </p:txBody>
      </p:sp>
      <p:sp>
        <p:nvSpPr>
          <p:cNvPr id="10494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竞争对手类型：国内外主要矿山机械设备制造商和零部件供应商</a:t>
            </a:r>
          </a:p>
        </p:txBody>
      </p:sp>
      <p:sp>
        <p:nvSpPr>
          <p:cNvPr id="10494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竞争对手产品特点：各具特色，有不同的优势和劣势</a:t>
            </a:r>
          </a:p>
        </p:txBody>
      </p:sp>
      <p:sp>
        <p:nvSpPr>
          <p:cNvPr id="10495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竞争对手市场份额：各家市场份额占比不同，有市场领导者、挑战者、追随者和利基市场参与者</a:t>
            </a:r>
          </a:p>
        </p:txBody>
      </p:sp>
      <p:sp>
        <p:nvSpPr>
          <p:cNvPr id="10495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竞争对手营销策略：各家采取不同的营销策略，如价格、质量、服务、品牌等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营销策略与推广计划</a:t>
            </a:r>
          </a:p>
        </p:txBody>
      </p:sp>
      <p:sp>
        <p:nvSpPr>
          <p:cNvPr id="104954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5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目标市场定位：明确目标客户群体，了解市场需求和竞争态势</a:t>
            </a:r>
          </a:p>
        </p:txBody>
      </p:sp>
      <p:sp>
        <p:nvSpPr>
          <p:cNvPr id="104955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品牌推广：通过广告、公关、社交媒体等多种渠道提升品牌知名度和美誉度</a:t>
            </a:r>
          </a:p>
        </p:txBody>
      </p:sp>
      <p:sp>
        <p:nvSpPr>
          <p:cNvPr id="104955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销售渠道拓展：利用线上和线下渠道，扩大销售网络，提高市场份额</a:t>
            </a:r>
          </a:p>
        </p:txBody>
      </p:sp>
      <p:sp>
        <p:nvSpPr>
          <p:cNvPr id="104956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合作伙伴关系建立：与相关行业合作伙伴建立合作关系，共同推广产品和服务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技术研发与生产能力</a:t>
            </a:r>
          </a:p>
        </p:txBody>
      </p:sp>
      <p:sp>
        <p:nvSpPr>
          <p:cNvPr id="10496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技术研发团队介绍</a:t>
            </a:r>
          </a:p>
        </p:txBody>
      </p:sp>
      <p:sp>
        <p:nvSpPr>
          <p:cNvPr id="104965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团队成员背景：具有丰富的矿山机械设备研发经验，具备专业的技术知识和技能</a:t>
            </a:r>
          </a:p>
        </p:txBody>
      </p:sp>
      <p:sp>
        <p:nvSpPr>
          <p:cNvPr id="104965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研发能力：能够独立完成矿山机械设备零部件的研发工作，具备创新能力和技术突破能力</a:t>
            </a:r>
          </a:p>
        </p:txBody>
      </p:sp>
      <p:sp>
        <p:nvSpPr>
          <p:cNvPr id="104966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生产能力：具备先进的生产设备和生产线，能够实现高效、高质量的生产</a:t>
            </a:r>
          </a:p>
        </p:txBody>
      </p:sp>
      <p:sp>
        <p:nvSpPr>
          <p:cNvPr id="104966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质量保障：建立了完善的质量管理体系，确保产品质量符合相关标准和要求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https://d.book118.com/328076074122006045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0">
      <vt:lpstr>Arial</vt:lpstr>
      <vt:lpstr>Calibri</vt:lpstr>
      <vt:lpstr>微软雅黑</vt:lpstr>
      <vt:lpstr>Calibri Light</vt:lpstr>
      <vt:lpstr>宋体</vt:lpstr>
      <vt:lpstr>Wingdings</vt:lpstr>
      <vt:lpstr>Office Theme</vt:lpstr>
      <vt:lpstr>矿山机械设备零部件项目商业计划书</vt:lpstr>
      <vt:lpstr>目录</vt:lpstr>
      <vt:lpstr>添加章节标题</vt:lpstr>
      <vt:lpstr>项目背景与目标</vt:lpstr>
      <vt:lpstr>PowerPoint Presentation</vt:lpstr>
      <vt:lpstr>项目背景介绍</vt:lpstr>
      <vt:lpstr>市场需求分析</vt:lpstr>
      <vt:lpstr>项目目标与定位</vt:lpstr>
      <vt:lpstr>产品与服务</vt:lpstr>
      <vt:lpstr>PowerPoint Presentation</vt:lpstr>
      <vt:lpstr>主要产品介绍</vt:lpstr>
      <vt:lpstr>产品特点与优势</vt:lpstr>
      <vt:lpstr>服务内容与质量</vt:lpstr>
      <vt:lpstr>市场分析与竞争策略</vt:lpstr>
      <vt:lpstr>PowerPoint Presentation</vt:lpstr>
      <vt:lpstr>市场规模与增长趋势</vt:lpstr>
      <vt:lpstr>目标客户群体分析</vt:lpstr>
      <vt:lpstr>竞争对手分析</vt:lpstr>
      <vt:lpstr>营销策略与推广计划</vt:lpstr>
      <vt:lpstr>技术研发与生产能力</vt:lpstr>
      <vt:lpstr>PowerPoint Presentation</vt:lpstr>
      <vt:lpstr>技术研发团队介绍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2024-09-26T11:05:05.040</cp:lastPrinted>
  <dcterms:created xsi:type="dcterms:W3CDTF">2024-09-26T03:05:05Z</dcterms:created>
  <dcterms:modified xsi:type="dcterms:W3CDTF">2024-09-26T03:05:07Z</dcterms:modified>
</cp:coreProperties>
</file>