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8801AA-62AA-40A7-8367-B9E8E8D9A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245D5A-F03E-4AB1-960E-E9EBE1181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978404-A005-4560-B57D-99CB1E667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A16302-4EB1-4AB8-A6BC-8A91F7982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3B84A3-8A8F-4C3B-B777-3886C6467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CD7C54-55A0-49D3-B26B-781973668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4FAD92-D4B3-40F3-A82D-41911F9A4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1009FD-2D6D-42EF-B7C0-197E644C8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11CBEE-AB61-4B55-87CE-75D91BC88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F62BF6-6DA1-4B13-B367-23F171778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21B83A-1B98-4EF8-A14B-CBEDA3141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7710103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《酶的应用领域》ppt课件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酶的简介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酶在食品工业中的应用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酶在医药工业中的应用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酶在环保领域的应用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酶在其他领域的应用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酶的简介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酶的定义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酶是由生物体产生的一类具有生物催化作用的有机物，是生物体内进行各种化学反应的催化剂。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酶具有高效性、专一性和作用条件温和的特性，能够在常温、常压下催化特定化学反应。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酶的催化效率比无机催化剂高出很多，能够显著加速生物体内的化学反应。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专一性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酶只能催化一种或一类特定的化学反应，具有高度的选择性。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作用条件温和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酶的作用条件通常比较温和，如温度、酸碱度等，这使得酶在生物体内的催化作用能够顺利进行。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酶的特性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酶的分类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根据酶的来源可分为动物酶、植物酶和微生物酶等。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根据酶所催化的反应类型可分为氧化还原酶、水解酶、转移酶和合成酶等。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根据酶的结构可分为单体酶、寡聚酶和多聚酶等。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酶在食品工业中的应用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将淀粉水解成可发酵的糖，为酵母提供营养，使面包更加松软。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淀粉酶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9042" b="9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脂肪酶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500" r="13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将蛋白质分解成小分子肽和氨基酸，改善面包口感和营养价值。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催化脂肪水解成脂肪酸和甘油，增加面包的乳化性和风味。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酶在面包制作中的应用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将牛奶中的酪蛋白凝聚成凝乳，便于分离出乳清，制成奶酪。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凝乳酶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将乳糖分解成葡萄糖和半乳糖，解决乳糖不耐受问题。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乳糖酶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将蛋白质分解成小分子肽和氨基酸，提高乳制品的消化吸收率。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蛋白酶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酶在乳制品加工中的应用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果胶酶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分解果肉中的果胶，提高果汁出汁率，使果汁更加清澈。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将蛋白质分解成小分子肽和氨基酸，提高果汁的营养价值。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纤维素酶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将果肉中的纤维素分解成可溶性糖，改善果汁口感和营养价值。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酶在果汁加工中的应用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将肉类中的胶原蛋白分解成可溶性肽和氨基酸，提高肉制品的嫩度和口感。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催化脂肪水解成脂肪酸和甘油，改善肉制品的质构和风味。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脂肪酶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防止肉制品氧化变质，延长保质期。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葡萄糖氧化酶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酶在肉类加工中的应用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酶在医药工业中的应用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https://d.book118.com/328077101033006025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2024-09-01T18:57:59.085</cp:lastPrinted>
  <dcterms:created xsi:type="dcterms:W3CDTF">2024-09-01T10:57:59Z</dcterms:created>
  <dcterms:modified xsi:type="dcterms:W3CDTF">2024-09-01T10:58:01Z</dcterms:modified>
</cp:coreProperties>
</file>