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AD06-F24E-4C8D-99B1-5E582AE1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62E1-2874-4819-957A-03690480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2D9FD-CA05-439C-99D4-2F3F20D2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32702-70E2-4EBF-A6DC-6E2D5776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9593C-7634-454B-8578-7425DA45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058F6-A35C-46A1-B558-82DE6112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D7B7E-25C7-4F4A-A9A6-1FC4738B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3DB3D-2411-4BAB-990C-ED80A5F1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5D2B3-5FC6-48C0-8FE8-5F057CEC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C6D9-6F50-41E2-8F5B-3A6ACF2A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8E14E-872C-41E2-B246-8A0E61F9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0017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慢性鼻窦炎患者的病情评估与预后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慢性鼻窦炎是一种鼻窦内部的慢性炎症，通常持续时间较长，并伴有鼻塞、流涕、头痛等症状。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慢性鼻窦炎通常由急性鼻窦炎未得到及时治疗或反复发作演变而来，容易反复发作，影响患者的生活质量。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急性鼻窦炎未得到彻底治疗，导致细菌在鼻窦内滋生，引发慢性炎症。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过敏原刺激鼻黏膜，引发炎症反应，导致鼻窦炎。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如鼻中隔偏曲、鼻甲肥大等，影响鼻窦通气引流，易引发鼻窦炎。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鼻部解剖异常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慢性鼻窦炎的病因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04" r="121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215" b="22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慢性鼻窦炎的症状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多为持续性，可伴有流涕、嗅觉减退等症状。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多为钝痛或隐痛，可出现在前额、枕部等部位。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多为干咳，有时伴有痰液。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部分患者可出现低热。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提醒患者不要自行增减剂量或更换药物，以免影响治疗效果。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总结词：遵医嘱，确保药物使用正确、安全、有效。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确保患者了解药物的名称、剂量和使用方法，并按照医生的指示正确服用。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关注患者用药后的反应，如出现不适或过敏症状，应及时就医。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鼻腔冲洗护理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总结词：定期进行鼻腔冲洗，保持鼻腔通畅，减轻炎症。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提醒患者注意冲洗时的姿势和力度，避免过度用力或角度不当导致不适。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指导患者正确使用鼻腔冲洗器，确保冲洗液充分进入鼻腔并排出。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避免食用辛辣、油腻和刺激性食物，以免加重鼻窦炎症状。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指导患者注意保暖，预防感冒和感染，以免加重鼻窦炎病情。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总结词：保持健康的生活方式，包括合理的饮食和良好的生活习惯。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建议患者多食用富含维生素和纤维素的食物，如新鲜蔬菜、水果和全谷类。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提醒患者保持充足的睡眠和适当的运动，增强身体免疫力。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慢性鼻窦炎患者的病情观察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https://d.book118.com/328100017007006026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2024-09-03T00:07:11.445</cp:lastPrinted>
  <dcterms:created xsi:type="dcterms:W3CDTF">2024-09-02T16:07:11Z</dcterms:created>
  <dcterms:modified xsi:type="dcterms:W3CDTF">2024-09-02T16:07:13Z</dcterms:modified>
</cp:coreProperties>
</file>