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FB881-540C-4FB0-A65B-705A73884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A50C7-A2CD-46AB-95C7-F790BCC76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C1264-60B5-423B-8E78-D2915997B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4C40E-CE2C-424F-82E0-82C21BB09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6F8713-C707-4CAB-933E-1E1CC35EA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2D1A0C-71DD-41AE-87AF-46A5C369D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08199-9D15-46D3-BFFC-6F60112F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2979C-821B-4693-A8C0-CEC9AE6F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824C7-E3A7-4470-99D1-C5B30DCC8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164CD-35D0-4EE3-977C-B1B239E8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B48EE-9597-48A3-86E4-C08245D61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104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项目资源评估工具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资源识别与分类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资源质量评估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资源优化建议提出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项目资源评估概述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724" r="39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项目资源评估是对项目所需资源的全面审查和分析，以确定资源的可用性、成本、质量和风险。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确保项目能够准确预测和计划所需的资源，从而优化资源配置，降低成本，提高项目成功率。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对项目涉及的所有资源进行评估，包括人力、物力、财力、时间等。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基于实际数据和事实进行评估，避免主观臆断。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可操作性：评估结果应为项目决策提供实用和可行的建议。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识别项目所需的关键资源及其数量、质量和时间要求。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资源市场调查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收集和分析市场数据，了解资源供应情况、价格和竞争态势。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预测和计算项目所需资源的成本，包括直接成本和间接成本。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资源成本估算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识别和分析与资源相关的潜在风险，制定相应的应对措施。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资源风险评估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用于制定详细的资源计划，包括资源需求、分配和调度等。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资源计划软件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对项目资源进行深入分析，如资源效率、利用率和成本效益等。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资源分析工具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工具介绍与选择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风险评估工具：帮助识别、量化和管理与资源相关的风险。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486" b="1048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工具介绍与选择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工具介绍与选择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工具选择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根据项目特点和需求选择合适的工具，确保工具能够满足评估要求。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考虑工具的易用性、灵活性和可扩展性，以便在项目过程中进行调整和优化。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了解工具的市场口碑和用户评价，选择经过验证且可靠的工具。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资源识别与分类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通过调查问卷、访谈、观察等方式收集项目所需资源信息。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调研法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邀请相关领域专家对项目资源进行评估和识别。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借鉴类似项目的资源识别经验和案例，进行类比分析。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资源识别方法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按资源类型分类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人力资源、物力资源、财力资源、信息资源等。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按资源重要性分类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关键资源、重要资源和一般资源。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按资源来源分类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内部资源和外部资源。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资源分类标准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评估资源的稀缺程度，确定项目对稀缺资源的依赖程度。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资源稀缺性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分析资源对项目目标实现的价值贡献，确定关键资源。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资源价值性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考虑资源的可替代程度，确定项目对特定资源的依赖程度。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资源可替代性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评估资源的获取难度和成本，确定关键资源的获取策略。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资源获取难度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关键资源确定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资源量评估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利用专家经验、知识和判断力，对项目所需资源进行估算。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参考过去类似项目的资源消耗情况，进行类比估算。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通过多轮匿名反馈，使专家意见逐渐趋同，最终得出资源量估算结果。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资源量估算方法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收集项目相关的文档、报告、会议记录等，以及从专家、团队成员处获取的信息。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对数据进行分类、整理、分析，提取出与资源量评估相关的信息。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去除重复、无效数据，确保数据的准确性和可靠性。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https://d.book118.com/328101042052006025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2024-09-02T00:29:37.822</cp:lastPrinted>
  <dcterms:created xsi:type="dcterms:W3CDTF">2024-09-01T16:29:37Z</dcterms:created>
  <dcterms:modified xsi:type="dcterms:W3CDTF">2024-09-01T16:29:40Z</dcterms:modified>
</cp:coreProperties>
</file>