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C14963-0BA9-4DF0-A0AC-B214789042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7BBFD3-304D-40A7-B3F8-BA08245E12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F253B3-A4FD-4FA5-8A22-FABDD9C8C9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79489B-B158-4180-A6CD-4E5CF6EB1B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DE0E911-E805-413B-BF4A-224324C0AC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E3D23C6-8A3C-4B40-B553-30A02F2017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D13ED86-5D57-471B-9FE2-16BCED9AD1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4A1BF78-7915-4C82-AF2B-16A9E7963F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44D15DC-8180-4711-8E96-D963F12180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3E83A8-C9B4-495C-9FF3-6E33B53B09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BB5FDE-5CBE-4657-811C-B68DAD2BD5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9.jpeg" /><Relationship Id="rId6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28101131114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</p:spPr>
        <p:txBody>
          <a:bodyPr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心理健康部部长竞选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000750" y="4095750"/>
            <a:ext cx="4101027" cy="524871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汇报时间：2024-01-09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14375" y="4095750"/>
            <a:ext cx="4956128" cy="524871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336170" y="682396"/>
            <a:ext cx="1539079" cy="823690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自我介绍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对心理健康部的理解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竞选承诺与工作计划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心理健康部现状与改进建议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结语与感谢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自我介绍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579263" y="457104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242745" y="4378452"/>
            <a:ext cx="753523" cy="75561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255413" y="4571047"/>
            <a:ext cx="50768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016240" y="4120229"/>
            <a:ext cx="541877" cy="84877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536537" y="5126260"/>
            <a:ext cx="67723" cy="205359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877342" y="457104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629692" y="4168902"/>
            <a:ext cx="546068" cy="846677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375660" y="4061555"/>
            <a:ext cx="391573" cy="1106996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974913" y="480145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332672" y="4978336"/>
            <a:ext cx="50768" cy="461391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655350" y="4291394"/>
            <a:ext cx="694277" cy="6984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093500" y="4563428"/>
            <a:ext cx="546068" cy="5460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576054" y="4826318"/>
            <a:ext cx="67723" cy="582073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345359" y="4728877"/>
            <a:ext cx="541877" cy="5460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890188" y="5023771"/>
            <a:ext cx="50768" cy="461391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595961" y="4604671"/>
            <a:ext cx="647700" cy="64560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710475" y="1613860"/>
            <a:ext cx="1113973" cy="1113971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367552" y="1613860"/>
            <a:ext cx="1113973" cy="1113971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5173137" y="2190165"/>
            <a:ext cx="1845725" cy="3371817"/>
          </a:xfrm>
          <a:custGeom>
            <a:rect l="l" t="t" r="r" b="b"/>
            <a:pathLst>
              <a:path w="496" h="906">
                <a:moveTo>
                  <a:pt x="173" y="908"/>
                </a:moveTo>
                <a:cubicBezTo>
                  <a:pt x="173" y="908"/>
                  <a:pt x="208" y="680"/>
                  <a:pt x="187" y="613"/>
                </a:cubicBezTo>
                <a:cubicBezTo>
                  <a:pt x="0" y="357"/>
                  <a:pt x="0" y="357"/>
                  <a:pt x="0" y="357"/>
                </a:cubicBezTo>
                <a:cubicBezTo>
                  <a:pt x="0" y="357"/>
                  <a:pt x="0" y="357"/>
                  <a:pt x="0" y="357"/>
                </a:cubicBezTo>
                <a:cubicBezTo>
                  <a:pt x="203" y="547"/>
                  <a:pt x="203" y="547"/>
                  <a:pt x="203" y="547"/>
                </a:cubicBezTo>
                <a:cubicBezTo>
                  <a:pt x="230" y="0"/>
                  <a:pt x="230" y="0"/>
                  <a:pt x="230" y="0"/>
                </a:cubicBezTo>
                <a:cubicBezTo>
                  <a:pt x="255" y="237"/>
                  <a:pt x="255" y="237"/>
                  <a:pt x="255" y="237"/>
                </a:cubicBezTo>
                <a:cubicBezTo>
                  <a:pt x="271" y="439"/>
                  <a:pt x="271" y="439"/>
                  <a:pt x="271" y="439"/>
                </a:cubicBezTo>
                <a:cubicBezTo>
                  <a:pt x="496" y="295"/>
                  <a:pt x="496" y="295"/>
                  <a:pt x="496" y="295"/>
                </a:cubicBezTo>
                <a:cubicBezTo>
                  <a:pt x="496" y="295"/>
                  <a:pt x="496" y="295"/>
                  <a:pt x="496" y="295"/>
                </a:cubicBezTo>
                <a:cubicBezTo>
                  <a:pt x="291" y="500"/>
                  <a:pt x="291" y="500"/>
                  <a:pt x="291" y="500"/>
                </a:cubicBezTo>
                <a:cubicBezTo>
                  <a:pt x="291" y="500"/>
                  <a:pt x="268" y="500"/>
                  <a:pt x="282" y="660"/>
                </a:cubicBezTo>
                <a:cubicBezTo>
                  <a:pt x="295" y="819"/>
                  <a:pt x="307" y="905"/>
                  <a:pt x="307" y="905"/>
                </a:cubicBezTo>
                <a:lnTo>
                  <a:pt x="173" y="908"/>
                </a:lnTo>
                <a:close/>
              </a:path>
            </a:pathLst>
          </a:cu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0" y="5151966"/>
            <a:ext cx="12192000" cy="1706034"/>
          </a:xfrm>
          <a:custGeom>
            <a:rect l="l" t="t" r="r" b="b"/>
            <a:pathLst>
              <a:path w="7680" h="1506">
                <a:moveTo>
                  <a:pt x="0" y="1489"/>
                </a:moveTo>
                <a:cubicBezTo>
                  <a:pt x="0" y="700"/>
                  <a:pt x="0" y="700"/>
                  <a:pt x="0" y="700"/>
                </a:cubicBezTo>
                <a:cubicBezTo>
                  <a:pt x="199" y="561"/>
                  <a:pt x="512" y="434"/>
                  <a:pt x="940" y="320"/>
                </a:cubicBezTo>
                <a:cubicBezTo>
                  <a:pt x="1741" y="107"/>
                  <a:pt x="2709" y="0"/>
                  <a:pt x="3842" y="0"/>
                </a:cubicBezTo>
                <a:cubicBezTo>
                  <a:pt x="4976" y="0"/>
                  <a:pt x="5943" y="107"/>
                  <a:pt x="6745" y="320"/>
                </a:cubicBezTo>
                <a:cubicBezTo>
                  <a:pt x="7168" y="433"/>
                  <a:pt x="7480" y="559"/>
                  <a:pt x="7680" y="696"/>
                </a:cubicBezTo>
                <a:cubicBezTo>
                  <a:pt x="7680" y="1492"/>
                  <a:pt x="7680" y="1492"/>
                  <a:pt x="7680" y="1492"/>
                </a:cubicBezTo>
                <a:cubicBezTo>
                  <a:pt x="7673" y="1497"/>
                  <a:pt x="7666" y="1501"/>
                  <a:pt x="7659" y="1506"/>
                </a:cubicBezTo>
                <a:cubicBezTo>
                  <a:pt x="25" y="1506"/>
                  <a:pt x="25" y="1506"/>
                  <a:pt x="25" y="1506"/>
                </a:cubicBezTo>
                <a:cubicBezTo>
                  <a:pt x="16" y="1500"/>
                  <a:pt x="8" y="1494"/>
                  <a:pt x="0" y="148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173137" y="1048536"/>
            <a:ext cx="1788893" cy="178889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339022" y="2482025"/>
            <a:ext cx="1459644" cy="14596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379102" y="2482025"/>
            <a:ext cx="1459644" cy="14596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1318965" y="1702027"/>
            <a:ext cx="2919889" cy="64964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姓名：张三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1318965" y="3024253"/>
            <a:ext cx="2919889" cy="64964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学历：心理学硕士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016240" y="1702027"/>
            <a:ext cx="2919889" cy="64964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年龄：25岁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8016240" y="3064629"/>
            <a:ext cx="2919889" cy="62108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工作经验：3年心理健康领域从业经验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TextBox 4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基本信息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热爱心理健康事业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我深信心理健康对每个人都至关重要，我希望能够为更多人提供帮助和指导。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提高大众意识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当前社会对心理健康的认知仍存在不足，我希望通过担任部长来提高大众的心理健康意识。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推动行业发展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我相信心理健康行业仍有很大的发展空间，我希望通过自己的努力推动行业的发展。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竞选动机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42376" y="2434470"/>
            <a:ext cx="3133738" cy="9945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拥有心理学硕士学位，对心理健康领域有深入的了解和认识。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87195" y="1802035"/>
            <a:ext cx="561213" cy="56121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175885" y="1990630"/>
            <a:ext cx="182880" cy="73533"/>
          </a:xfrm>
          <a:custGeom>
            <a:rect l="l" t="t" r="r" b="b"/>
            <a:pathLst>
              <a:path w="189" h="76">
                <a:moveTo>
                  <a:pt x="189" y="76"/>
                </a:moveTo>
                <a:lnTo>
                  <a:pt x="0" y="76"/>
                </a:lnTo>
                <a:lnTo>
                  <a:pt x="0" y="0"/>
                </a:lnTo>
                <a:lnTo>
                  <a:pt x="19" y="0"/>
                </a:lnTo>
                <a:lnTo>
                  <a:pt x="19" y="57"/>
                </a:lnTo>
                <a:lnTo>
                  <a:pt x="170" y="57"/>
                </a:lnTo>
                <a:lnTo>
                  <a:pt x="170" y="0"/>
                </a:lnTo>
                <a:lnTo>
                  <a:pt x="189" y="0"/>
                </a:lnTo>
                <a:lnTo>
                  <a:pt x="189" y="76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267801" y="1990630"/>
            <a:ext cx="54197" cy="36766"/>
          </a:xfrm>
          <a:custGeom>
            <a:rect l="l" t="t" r="r" b="b"/>
            <a:pathLst>
              <a:path w="56" h="38">
                <a:moveTo>
                  <a:pt x="56" y="38"/>
                </a:moveTo>
                <a:lnTo>
                  <a:pt x="0" y="38"/>
                </a:lnTo>
                <a:lnTo>
                  <a:pt x="0" y="0"/>
                </a:lnTo>
                <a:lnTo>
                  <a:pt x="19" y="0"/>
                </a:lnTo>
                <a:lnTo>
                  <a:pt x="19" y="19"/>
                </a:lnTo>
                <a:lnTo>
                  <a:pt x="37" y="19"/>
                </a:lnTo>
                <a:lnTo>
                  <a:pt x="37" y="0"/>
                </a:lnTo>
                <a:lnTo>
                  <a:pt x="56" y="0"/>
                </a:lnTo>
                <a:lnTo>
                  <a:pt x="56" y="3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121688" y="1936528"/>
            <a:ext cx="292227" cy="292227"/>
          </a:xfrm>
          <a:custGeom>
            <a:rect l="l" t="t" r="r" b="b"/>
            <a:pathLst>
              <a:path w="302" h="302">
                <a:moveTo>
                  <a:pt x="302" y="302"/>
                </a:moveTo>
                <a:lnTo>
                  <a:pt x="0" y="302"/>
                </a:lnTo>
                <a:lnTo>
                  <a:pt x="0" y="0"/>
                </a:lnTo>
                <a:lnTo>
                  <a:pt x="245" y="0"/>
                </a:lnTo>
                <a:lnTo>
                  <a:pt x="245" y="18"/>
                </a:lnTo>
                <a:lnTo>
                  <a:pt x="18" y="18"/>
                </a:lnTo>
                <a:lnTo>
                  <a:pt x="18" y="283"/>
                </a:lnTo>
                <a:lnTo>
                  <a:pt x="283" y="283"/>
                </a:lnTo>
                <a:lnTo>
                  <a:pt x="283" y="56"/>
                </a:lnTo>
                <a:lnTo>
                  <a:pt x="302" y="56"/>
                </a:lnTo>
                <a:lnTo>
                  <a:pt x="302" y="302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175885" y="2100929"/>
            <a:ext cx="182880" cy="1838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175885" y="2136743"/>
            <a:ext cx="182880" cy="1838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175885" y="2173510"/>
            <a:ext cx="182880" cy="1838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554409" y="1919002"/>
            <a:ext cx="1897189" cy="368046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专业背景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8335955" y="2434470"/>
            <a:ext cx="3133738" cy="9945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在心理健康领域从业3年，积累了丰富的实践经验，能够为团队提供有力的支持。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948027" y="1918374"/>
            <a:ext cx="1897171" cy="369332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实践经验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380762" y="1802035"/>
            <a:ext cx="561213" cy="56121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569452" y="2072926"/>
            <a:ext cx="18383" cy="1838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8624601" y="2072926"/>
            <a:ext cx="18383" cy="1838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8679752" y="2072926"/>
            <a:ext cx="18383" cy="1838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8734901" y="2072926"/>
            <a:ext cx="17431" cy="1838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8569452" y="2036159"/>
            <a:ext cx="18383" cy="1838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624601" y="2036159"/>
            <a:ext cx="18383" cy="1838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8679752" y="2036159"/>
            <a:ext cx="18383" cy="1838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8734901" y="2036159"/>
            <a:ext cx="17431" cy="1838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8587835" y="2128075"/>
            <a:ext cx="147066" cy="1838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515255" y="1990630"/>
            <a:ext cx="292227" cy="201263"/>
          </a:xfrm>
          <a:custGeom>
            <a:rect l="l" t="t" r="r" b="b"/>
            <a:pathLst>
              <a:path w="302" h="208">
                <a:moveTo>
                  <a:pt x="302" y="208"/>
                </a:moveTo>
                <a:lnTo>
                  <a:pt x="0" y="208"/>
                </a:lnTo>
                <a:lnTo>
                  <a:pt x="0" y="28"/>
                </a:lnTo>
                <a:lnTo>
                  <a:pt x="19" y="28"/>
                </a:lnTo>
                <a:lnTo>
                  <a:pt x="19" y="189"/>
                </a:lnTo>
                <a:lnTo>
                  <a:pt x="283" y="189"/>
                </a:lnTo>
                <a:lnTo>
                  <a:pt x="283" y="19"/>
                </a:lnTo>
                <a:lnTo>
                  <a:pt x="0" y="19"/>
                </a:lnTo>
                <a:lnTo>
                  <a:pt x="0" y="0"/>
                </a:lnTo>
                <a:lnTo>
                  <a:pt x="302" y="0"/>
                </a:lnTo>
                <a:lnTo>
                  <a:pt x="302" y="2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942376" y="4809710"/>
            <a:ext cx="3133738" cy="101914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具备较强的组织协调能力和团队合作精神，能够有效地组织和协调各项活动。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5554448" y="4293614"/>
            <a:ext cx="1897171" cy="369332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组织协调能力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4987195" y="4188148"/>
            <a:ext cx="561213" cy="56121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endParaRPr lang="en-US" sz="1100"/>
          </a:p>
        </p:txBody>
      </p:sp>
      <p:sp>
        <p:nvSpPr>
          <p:cNvPr id="27" name="Freeform 27"/>
          <p:cNvSpPr/>
          <p:nvPr/>
        </p:nvSpPr>
        <p:spPr>
          <a:xfrm>
            <a:off x="5182267" y="4370832"/>
            <a:ext cx="176879" cy="175927"/>
          </a:xfrm>
          <a:custGeom>
            <a:rect l="l" t="t" r="r" b="b"/>
            <a:pathLst>
              <a:path w="187" h="186">
                <a:moveTo>
                  <a:pt x="81" y="186"/>
                </a:moveTo>
                <a:lnTo>
                  <a:pt x="0" y="106"/>
                </a:lnTo>
                <a:lnTo>
                  <a:pt x="107" y="0"/>
                </a:lnTo>
                <a:lnTo>
                  <a:pt x="187" y="80"/>
                </a:lnTo>
                <a:lnTo>
                  <a:pt x="81" y="186"/>
                </a:lnTo>
                <a:close/>
                <a:moveTo>
                  <a:pt x="26" y="106"/>
                </a:moveTo>
                <a:lnTo>
                  <a:pt x="81" y="158"/>
                </a:lnTo>
                <a:lnTo>
                  <a:pt x="159" y="80"/>
                </a:lnTo>
                <a:lnTo>
                  <a:pt x="107" y="26"/>
                </a:lnTo>
                <a:lnTo>
                  <a:pt x="26" y="106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5122640" y="4484275"/>
            <a:ext cx="120110" cy="116300"/>
          </a:xfrm>
          <a:custGeom>
            <a:rect l="l" t="t" r="r" b="b"/>
            <a:pathLst>
              <a:path w="54" h="52">
                <a:moveTo>
                  <a:pt x="26" y="52"/>
                </a:moveTo>
                <a:cubicBezTo>
                  <a:pt x="20" y="52"/>
                  <a:pt x="14" y="50"/>
                  <a:pt x="9" y="45"/>
                </a:cubicBezTo>
                <a:cubicBezTo>
                  <a:pt x="0" y="36"/>
                  <a:pt x="0" y="20"/>
                  <a:pt x="9" y="11"/>
                </a:cubicBezTo>
                <a:cubicBezTo>
                  <a:pt x="20" y="0"/>
                  <a:pt x="20" y="0"/>
                  <a:pt x="20" y="0"/>
                </a:cubicBezTo>
                <a:cubicBezTo>
                  <a:pt x="26" y="6"/>
                  <a:pt x="26" y="6"/>
                  <a:pt x="26" y="6"/>
                </a:cubicBezTo>
                <a:cubicBezTo>
                  <a:pt x="15" y="17"/>
                  <a:pt x="15" y="17"/>
                  <a:pt x="15" y="17"/>
                </a:cubicBezTo>
                <a:cubicBezTo>
                  <a:pt x="12" y="20"/>
                  <a:pt x="10" y="24"/>
                  <a:pt x="10" y="28"/>
                </a:cubicBezTo>
                <a:cubicBezTo>
                  <a:pt x="10" y="32"/>
                  <a:pt x="12" y="36"/>
                  <a:pt x="15" y="39"/>
                </a:cubicBezTo>
                <a:cubicBezTo>
                  <a:pt x="18" y="42"/>
                  <a:pt x="22" y="44"/>
                  <a:pt x="26" y="44"/>
                </a:cubicBezTo>
                <a:cubicBezTo>
                  <a:pt x="30" y="44"/>
                  <a:pt x="34" y="42"/>
                  <a:pt x="37" y="39"/>
                </a:cubicBezTo>
                <a:cubicBezTo>
                  <a:pt x="48" y="28"/>
                  <a:pt x="48" y="28"/>
                  <a:pt x="48" y="28"/>
                </a:cubicBezTo>
                <a:cubicBezTo>
                  <a:pt x="54" y="34"/>
                  <a:pt x="54" y="34"/>
                  <a:pt x="54" y="34"/>
                </a:cubicBezTo>
                <a:cubicBezTo>
                  <a:pt x="43" y="45"/>
                  <a:pt x="43" y="45"/>
                  <a:pt x="43" y="45"/>
                </a:cubicBezTo>
                <a:cubicBezTo>
                  <a:pt x="38" y="50"/>
                  <a:pt x="32" y="52"/>
                  <a:pt x="26" y="52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5296662" y="4315015"/>
            <a:ext cx="116300" cy="115348"/>
          </a:xfrm>
          <a:custGeom>
            <a:rect l="l" t="t" r="r" b="b"/>
            <a:pathLst>
              <a:path w="52" h="52">
                <a:moveTo>
                  <a:pt x="34" y="52"/>
                </a:moveTo>
                <a:cubicBezTo>
                  <a:pt x="28" y="46"/>
                  <a:pt x="28" y="46"/>
                  <a:pt x="28" y="46"/>
                </a:cubicBezTo>
                <a:cubicBezTo>
                  <a:pt x="39" y="35"/>
                  <a:pt x="39" y="35"/>
                  <a:pt x="39" y="35"/>
                </a:cubicBezTo>
                <a:cubicBezTo>
                  <a:pt x="42" y="32"/>
                  <a:pt x="44" y="28"/>
                  <a:pt x="44" y="24"/>
                </a:cubicBezTo>
                <a:cubicBezTo>
                  <a:pt x="44" y="20"/>
                  <a:pt x="42" y="16"/>
                  <a:pt x="39" y="13"/>
                </a:cubicBezTo>
                <a:cubicBezTo>
                  <a:pt x="33" y="7"/>
                  <a:pt x="23" y="7"/>
                  <a:pt x="17" y="13"/>
                </a:cubicBezTo>
                <a:cubicBezTo>
                  <a:pt x="6" y="24"/>
                  <a:pt x="6" y="24"/>
                  <a:pt x="6" y="24"/>
                </a:cubicBezTo>
                <a:cubicBezTo>
                  <a:pt x="0" y="18"/>
                  <a:pt x="0" y="18"/>
                  <a:pt x="0" y="18"/>
                </a:cubicBezTo>
                <a:cubicBezTo>
                  <a:pt x="11" y="7"/>
                  <a:pt x="11" y="7"/>
                  <a:pt x="11" y="7"/>
                </a:cubicBezTo>
                <a:cubicBezTo>
                  <a:pt x="16" y="2"/>
                  <a:pt x="22" y="0"/>
                  <a:pt x="28" y="0"/>
                </a:cubicBezTo>
                <a:cubicBezTo>
                  <a:pt x="34" y="0"/>
                  <a:pt x="40" y="2"/>
                  <a:pt x="45" y="7"/>
                </a:cubicBezTo>
                <a:cubicBezTo>
                  <a:pt x="50" y="12"/>
                  <a:pt x="52" y="18"/>
                  <a:pt x="52" y="24"/>
                </a:cubicBezTo>
                <a:cubicBezTo>
                  <a:pt x="52" y="30"/>
                  <a:pt x="50" y="36"/>
                  <a:pt x="45" y="41"/>
                </a:cubicBezTo>
                <a:lnTo>
                  <a:pt x="34" y="52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5220081" y="4453128"/>
            <a:ext cx="27432" cy="26479"/>
          </a:xfrm>
          <a:custGeom>
            <a:rect l="l" t="t" r="r" b="b"/>
            <a:pathLst>
              <a:path w="28" h="28">
                <a:moveTo>
                  <a:pt x="15" y="28"/>
                </a:moveTo>
                <a:lnTo>
                  <a:pt x="0" y="14"/>
                </a:lnTo>
                <a:lnTo>
                  <a:pt x="15" y="0"/>
                </a:lnTo>
                <a:lnTo>
                  <a:pt x="29" y="14"/>
                </a:lnTo>
                <a:lnTo>
                  <a:pt x="15" y="2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5255990" y="4444555"/>
            <a:ext cx="27432" cy="26479"/>
          </a:xfrm>
          <a:custGeom>
            <a:rect l="l" t="t" r="r" b="b"/>
            <a:pathLst>
              <a:path w="28" h="28">
                <a:moveTo>
                  <a:pt x="14" y="28"/>
                </a:moveTo>
                <a:lnTo>
                  <a:pt x="0" y="14"/>
                </a:lnTo>
                <a:lnTo>
                  <a:pt x="14" y="0"/>
                </a:lnTo>
                <a:lnTo>
                  <a:pt x="29" y="14"/>
                </a:lnTo>
                <a:lnTo>
                  <a:pt x="14" y="2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5265420" y="4408646"/>
            <a:ext cx="26479" cy="26479"/>
          </a:xfrm>
          <a:custGeom>
            <a:rect l="l" t="t" r="r" b="b"/>
            <a:pathLst>
              <a:path w="28" h="28">
                <a:moveTo>
                  <a:pt x="14" y="28"/>
                </a:moveTo>
                <a:lnTo>
                  <a:pt x="0" y="14"/>
                </a:lnTo>
                <a:lnTo>
                  <a:pt x="14" y="0"/>
                </a:lnTo>
                <a:lnTo>
                  <a:pt x="28" y="14"/>
                </a:lnTo>
                <a:lnTo>
                  <a:pt x="14" y="2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5247513" y="4479607"/>
            <a:ext cx="26479" cy="27432"/>
          </a:xfrm>
          <a:custGeom>
            <a:rect l="l" t="t" r="r" b="b"/>
            <a:pathLst>
              <a:path w="28" h="28">
                <a:moveTo>
                  <a:pt x="14" y="29"/>
                </a:moveTo>
                <a:lnTo>
                  <a:pt x="0" y="15"/>
                </a:lnTo>
                <a:lnTo>
                  <a:pt x="14" y="0"/>
                </a:lnTo>
                <a:lnTo>
                  <a:pt x="28" y="15"/>
                </a:lnTo>
                <a:lnTo>
                  <a:pt x="14" y="2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5291900" y="4435126"/>
            <a:ext cx="26479" cy="27432"/>
          </a:xfrm>
          <a:custGeom>
            <a:rect l="l" t="t" r="r" b="b"/>
            <a:pathLst>
              <a:path w="28" h="28">
                <a:moveTo>
                  <a:pt x="14" y="29"/>
                </a:moveTo>
                <a:lnTo>
                  <a:pt x="0" y="14"/>
                </a:lnTo>
                <a:lnTo>
                  <a:pt x="14" y="0"/>
                </a:lnTo>
                <a:lnTo>
                  <a:pt x="28" y="14"/>
                </a:lnTo>
                <a:lnTo>
                  <a:pt x="14" y="2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8335955" y="4809710"/>
            <a:ext cx="3133738" cy="101914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思维活跃，善于创新，能够为部门带来新的思路和方法，推动部门持续发展。</a:t>
            </a:r>
            <a:endParaRPr lang="en-US" sz="1100"/>
          </a:p>
        </p:txBody>
      </p:sp>
      <p:sp>
        <p:nvSpPr>
          <p:cNvPr id="36" name="AutoShape 36"/>
          <p:cNvSpPr/>
          <p:nvPr/>
        </p:nvSpPr>
        <p:spPr>
          <a:xfrm>
            <a:off x="8948027" y="4293614"/>
            <a:ext cx="1897171" cy="369332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创新能力</a:t>
            </a:r>
            <a:endParaRPr lang="en-US" sz="1100"/>
          </a:p>
        </p:txBody>
      </p:sp>
      <p:sp>
        <p:nvSpPr>
          <p:cNvPr id="37" name="AutoShape 37"/>
          <p:cNvSpPr/>
          <p:nvPr/>
        </p:nvSpPr>
        <p:spPr>
          <a:xfrm>
            <a:off x="8380762" y="4177284"/>
            <a:ext cx="561213" cy="56121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8562499" y="4316063"/>
            <a:ext cx="253460" cy="254508"/>
          </a:xfrm>
          <a:custGeom>
            <a:rect l="l" t="t" r="r" b="b"/>
            <a:pathLst>
              <a:path w="262" h="263">
                <a:moveTo>
                  <a:pt x="102" y="263"/>
                </a:moveTo>
                <a:lnTo>
                  <a:pt x="0" y="159"/>
                </a:lnTo>
                <a:lnTo>
                  <a:pt x="203" y="0"/>
                </a:lnTo>
                <a:lnTo>
                  <a:pt x="262" y="59"/>
                </a:lnTo>
                <a:lnTo>
                  <a:pt x="102" y="263"/>
                </a:lnTo>
                <a:close/>
                <a:moveTo>
                  <a:pt x="29" y="161"/>
                </a:moveTo>
                <a:lnTo>
                  <a:pt x="100" y="234"/>
                </a:lnTo>
                <a:lnTo>
                  <a:pt x="237" y="62"/>
                </a:lnTo>
                <a:lnTo>
                  <a:pt x="201" y="26"/>
                </a:lnTo>
                <a:lnTo>
                  <a:pt x="29" y="16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8624507" y="4371213"/>
            <a:ext cx="134493" cy="109347"/>
          </a:xfrm>
          <a:custGeom>
            <a:rect l="l" t="t" r="r" b="b"/>
            <a:pathLst>
              <a:path w="139" h="113">
                <a:moveTo>
                  <a:pt x="12" y="113"/>
                </a:moveTo>
                <a:lnTo>
                  <a:pt x="0" y="99"/>
                </a:lnTo>
                <a:lnTo>
                  <a:pt x="128" y="0"/>
                </a:lnTo>
                <a:lnTo>
                  <a:pt x="139" y="14"/>
                </a:lnTo>
                <a:lnTo>
                  <a:pt x="12" y="11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8540305" y="4495038"/>
            <a:ext cx="97727" cy="97727"/>
          </a:xfrm>
          <a:custGeom>
            <a:rect l="l" t="t" r="r" b="b"/>
            <a:pathLst>
              <a:path w="43" h="43">
                <a:moveTo>
                  <a:pt x="12" y="43"/>
                </a:moveTo>
                <a:cubicBezTo>
                  <a:pt x="0" y="31"/>
                  <a:pt x="0" y="31"/>
                  <a:pt x="0" y="31"/>
                </a:cubicBezTo>
                <a:cubicBezTo>
                  <a:pt x="3" y="29"/>
                  <a:pt x="3" y="29"/>
                  <a:pt x="3" y="29"/>
                </a:cubicBezTo>
                <a:cubicBezTo>
                  <a:pt x="8" y="24"/>
                  <a:pt x="8" y="16"/>
                  <a:pt x="3" y="12"/>
                </a:cubicBezTo>
                <a:cubicBezTo>
                  <a:pt x="0" y="9"/>
                  <a:pt x="0" y="9"/>
                  <a:pt x="0" y="9"/>
                </a:cubicBezTo>
                <a:cubicBezTo>
                  <a:pt x="9" y="0"/>
                  <a:pt x="9" y="0"/>
                  <a:pt x="9" y="0"/>
                </a:cubicBezTo>
                <a:cubicBezTo>
                  <a:pt x="14" y="6"/>
                  <a:pt x="14" y="6"/>
                  <a:pt x="14" y="6"/>
                </a:cubicBezTo>
                <a:cubicBezTo>
                  <a:pt x="11" y="9"/>
                  <a:pt x="11" y="9"/>
                  <a:pt x="11" y="9"/>
                </a:cubicBezTo>
                <a:cubicBezTo>
                  <a:pt x="16" y="16"/>
                  <a:pt x="16" y="25"/>
                  <a:pt x="11" y="31"/>
                </a:cubicBezTo>
                <a:cubicBezTo>
                  <a:pt x="12" y="32"/>
                  <a:pt x="12" y="32"/>
                  <a:pt x="12" y="32"/>
                </a:cubicBezTo>
                <a:cubicBezTo>
                  <a:pt x="18" y="27"/>
                  <a:pt x="27" y="27"/>
                  <a:pt x="34" y="32"/>
                </a:cubicBezTo>
                <a:cubicBezTo>
                  <a:pt x="37" y="29"/>
                  <a:pt x="37" y="29"/>
                  <a:pt x="37" y="29"/>
                </a:cubicBezTo>
                <a:cubicBezTo>
                  <a:pt x="43" y="34"/>
                  <a:pt x="43" y="34"/>
                  <a:pt x="43" y="34"/>
                </a:cubicBezTo>
                <a:cubicBezTo>
                  <a:pt x="34" y="43"/>
                  <a:pt x="34" y="43"/>
                  <a:pt x="34" y="43"/>
                </a:cubicBezTo>
                <a:cubicBezTo>
                  <a:pt x="31" y="40"/>
                  <a:pt x="31" y="40"/>
                  <a:pt x="31" y="40"/>
                </a:cubicBezTo>
                <a:cubicBezTo>
                  <a:pt x="27" y="35"/>
                  <a:pt x="19" y="35"/>
                  <a:pt x="14" y="40"/>
                </a:cubicBezTo>
                <a:lnTo>
                  <a:pt x="12" y="4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8533542" y="4565713"/>
            <a:ext cx="33909" cy="33909"/>
          </a:xfrm>
          <a:custGeom>
            <a:rect l="l" t="t" r="r" b="b"/>
            <a:pathLst>
              <a:path w="35" h="35">
                <a:moveTo>
                  <a:pt x="14" y="35"/>
                </a:moveTo>
                <a:lnTo>
                  <a:pt x="0" y="21"/>
                </a:lnTo>
                <a:lnTo>
                  <a:pt x="21" y="0"/>
                </a:lnTo>
                <a:lnTo>
                  <a:pt x="35" y="14"/>
                </a:lnTo>
                <a:lnTo>
                  <a:pt x="14" y="3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2" name="Picture 42"/>
          <p:cNvPicPr>
            <a:picLocks noChangeAspect="1"/>
          </p:cNvPicPr>
          <p:nvPr/>
        </p:nvPicPr>
        <p:blipFill>
          <a:blip r:embed="rId2"/>
          <a:srcRect l="36124" r="36124"/>
          <a:stretch>
            <a:fillRect/>
          </a:stretch>
        </p:blipFill>
        <p:spPr>
          <a:xfrm>
            <a:off x="706988" y="1587639"/>
            <a:ext cx="3579894" cy="3867314"/>
          </a:xfrm>
          <a:prstGeom prst="rect">
            <a:avLst/>
          </a:prstGeom>
        </p:spPr>
      </p:pic>
      <p:sp>
        <p:nvSpPr>
          <p:cNvPr id="43" name="AutoShape 4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AutoShape 4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AutoShape 5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AutoShape 5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AutoShape 5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AutoShape 5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AutoShape 5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AutoShape 5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7" name="AutoShape 5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8" name="AutoShape 5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AutoShape 5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0" name="AutoShape 6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1" name="AutoShape 6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2" name="AutoShape 6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3" name="TextBox 6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优势与特长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对心理健康部的理解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3792" y="5100246"/>
            <a:ext cx="2129328" cy="105859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903120" y="4747383"/>
            <a:ext cx="2129328" cy="1411454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031337" y="4276897"/>
            <a:ext cx="2129328" cy="188194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9554" y="3884827"/>
            <a:ext cx="2129328" cy="2274010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29409" y="3083528"/>
            <a:ext cx="2020315" cy="1954291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制定心理健康工作计划和政策，推动心理健康事业发展。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2953810" y="2847749"/>
            <a:ext cx="2020315" cy="1693536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组织开展心理健康宣传和教育活动，提高公众心理健康意识和素养。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084989" y="2360581"/>
            <a:ext cx="2020315" cy="1693056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提供心理健康咨询和心理治疗服务，帮助有需要的人群缓解心理压力和困扰。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213633" y="1985955"/>
            <a:ext cx="2020315" cy="1755963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开展心理健康研究和学术交流，推动心理健康领域的创新和发展。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9287769" y="3409229"/>
            <a:ext cx="2129328" cy="274960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9635014" y="1550861"/>
            <a:ext cx="1434751" cy="1532668"/>
          </a:xfrm>
          <a:custGeom>
            <a:rect l="l" t="t" r="r" b="b"/>
            <a:pathLst>
              <a:path w="1537251" h="1642176">
                <a:moveTo>
                  <a:pt x="0" y="0"/>
                </a:moveTo>
                <a:lnTo>
                  <a:pt x="1537251" y="0"/>
                </a:lnTo>
                <a:lnTo>
                  <a:pt x="1537251" y="1537251"/>
                </a:lnTo>
                <a:lnTo>
                  <a:pt x="829482" y="1537251"/>
                </a:lnTo>
                <a:lnTo>
                  <a:pt x="768625" y="1642176"/>
                </a:lnTo>
                <a:lnTo>
                  <a:pt x="707769" y="1537251"/>
                </a:lnTo>
                <a:lnTo>
                  <a:pt x="0" y="1537251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73792" y="5255209"/>
            <a:ext cx="2164080" cy="7486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868368" y="5144128"/>
            <a:ext cx="2164080" cy="7486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5032448" y="4897058"/>
            <a:ext cx="2164080" cy="7486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124802" y="4725914"/>
            <a:ext cx="2164080" cy="7486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9288882" y="4351581"/>
            <a:ext cx="2164080" cy="7486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17" name="Freeform 17"/>
          <p:cNvSpPr/>
          <p:nvPr/>
        </p:nvSpPr>
        <p:spPr>
          <a:xfrm>
            <a:off x="9940806" y="1901329"/>
            <a:ext cx="823253" cy="823253"/>
          </a:xfrm>
          <a:custGeom>
            <a:rect l="l" t="t" r="r" b="b"/>
            <a:pathLst>
              <a:path w="304800" h="304800">
                <a:moveTo>
                  <a:pt x="137160" y="274320"/>
                </a:moveTo>
                <a:lnTo>
                  <a:pt x="137160" y="167640"/>
                </a:lnTo>
                <a:lnTo>
                  <a:pt x="0" y="30480"/>
                </a:lnTo>
                <a:lnTo>
                  <a:pt x="0" y="0"/>
                </a:lnTo>
                <a:lnTo>
                  <a:pt x="304800" y="0"/>
                </a:lnTo>
                <a:lnTo>
                  <a:pt x="304800" y="30480"/>
                </a:lnTo>
                <a:lnTo>
                  <a:pt x="167640" y="167640"/>
                </a:lnTo>
                <a:lnTo>
                  <a:pt x="167640" y="274320"/>
                </a:lnTo>
                <a:lnTo>
                  <a:pt x="243840" y="289560"/>
                </a:lnTo>
                <a:lnTo>
                  <a:pt x="243840" y="304800"/>
                </a:lnTo>
                <a:lnTo>
                  <a:pt x="60960" y="304800"/>
                </a:lnTo>
                <a:lnTo>
                  <a:pt x="60960" y="289560"/>
                </a:lnTo>
                <a:lnTo>
                  <a:pt x="137160" y="274320"/>
                </a:lnTo>
                <a:close/>
                <a:moveTo>
                  <a:pt x="167640" y="121920"/>
                </a:moveTo>
                <a:cubicBezTo>
                  <a:pt x="184471" y="121920"/>
                  <a:pt x="198120" y="108271"/>
                  <a:pt x="198120" y="91440"/>
                </a:cubicBezTo>
                <a:cubicBezTo>
                  <a:pt x="198120" y="74609"/>
                  <a:pt x="184471" y="60960"/>
                  <a:pt x="167640" y="60960"/>
                </a:cubicBezTo>
                <a:lnTo>
                  <a:pt x="167640" y="60960"/>
                </a:lnTo>
                <a:cubicBezTo>
                  <a:pt x="150809" y="60960"/>
                  <a:pt x="137160" y="74609"/>
                  <a:pt x="137160" y="91440"/>
                </a:cubicBezTo>
                <a:cubicBezTo>
                  <a:pt x="137160" y="108271"/>
                  <a:pt x="150809" y="121920"/>
                  <a:pt x="167640" y="121920"/>
                </a:cubicBezTo>
                <a:lnTo>
                  <a:pt x="16764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TextBox 3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部门职责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094413" y="2032650"/>
            <a:ext cx="2205363" cy="2203315"/>
          </a:xfrm>
          <a:custGeom>
            <a:rect l="l" t="t" r="r" b="b"/>
            <a:pathLst>
              <a:path w="819" h="819">
                <a:moveTo>
                  <a:pt x="183" y="603"/>
                </a:moveTo>
                <a:cubicBezTo>
                  <a:pt x="249" y="603"/>
                  <a:pt x="265" y="619"/>
                  <a:pt x="256" y="638"/>
                </a:cubicBezTo>
                <a:cubicBezTo>
                  <a:pt x="239" y="675"/>
                  <a:pt x="210" y="680"/>
                  <a:pt x="218" y="731"/>
                </a:cubicBezTo>
                <a:cubicBezTo>
                  <a:pt x="231" y="819"/>
                  <a:pt x="372" y="819"/>
                  <a:pt x="386" y="731"/>
                </a:cubicBezTo>
                <a:cubicBezTo>
                  <a:pt x="394" y="680"/>
                  <a:pt x="364" y="675"/>
                  <a:pt x="347" y="638"/>
                </a:cubicBezTo>
                <a:cubicBezTo>
                  <a:pt x="339" y="619"/>
                  <a:pt x="354" y="603"/>
                  <a:pt x="420" y="603"/>
                </a:cubicBezTo>
                <a:cubicBezTo>
                  <a:pt x="603" y="603"/>
                  <a:pt x="603" y="603"/>
                  <a:pt x="603" y="603"/>
                </a:cubicBezTo>
                <a:cubicBezTo>
                  <a:pt x="603" y="420"/>
                  <a:pt x="603" y="420"/>
                  <a:pt x="603" y="420"/>
                </a:cubicBezTo>
                <a:cubicBezTo>
                  <a:pt x="603" y="354"/>
                  <a:pt x="619" y="338"/>
                  <a:pt x="639" y="347"/>
                </a:cubicBezTo>
                <a:cubicBezTo>
                  <a:pt x="675" y="364"/>
                  <a:pt x="680" y="393"/>
                  <a:pt x="731" y="385"/>
                </a:cubicBezTo>
                <a:cubicBezTo>
                  <a:pt x="819" y="372"/>
                  <a:pt x="819" y="231"/>
                  <a:pt x="731" y="217"/>
                </a:cubicBezTo>
                <a:cubicBezTo>
                  <a:pt x="680" y="209"/>
                  <a:pt x="675" y="239"/>
                  <a:pt x="639" y="256"/>
                </a:cubicBezTo>
                <a:cubicBezTo>
                  <a:pt x="619" y="264"/>
                  <a:pt x="603" y="249"/>
                  <a:pt x="603" y="183"/>
                </a:cubicBezTo>
                <a:cubicBezTo>
                  <a:pt x="603" y="0"/>
                  <a:pt x="603" y="0"/>
                  <a:pt x="603" y="0"/>
                </a:cubicBezTo>
                <a:cubicBezTo>
                  <a:pt x="420" y="0"/>
                  <a:pt x="420" y="0"/>
                  <a:pt x="420" y="0"/>
                </a:cubicBezTo>
                <a:cubicBezTo>
                  <a:pt x="354" y="0"/>
                  <a:pt x="339" y="16"/>
                  <a:pt x="347" y="35"/>
                </a:cubicBezTo>
                <a:cubicBezTo>
                  <a:pt x="364" y="72"/>
                  <a:pt x="394" y="76"/>
                  <a:pt x="386" y="128"/>
                </a:cubicBezTo>
                <a:cubicBezTo>
                  <a:pt x="372" y="216"/>
                  <a:pt x="231" y="216"/>
                  <a:pt x="218" y="128"/>
                </a:cubicBezTo>
                <a:cubicBezTo>
                  <a:pt x="210" y="76"/>
                  <a:pt x="239" y="72"/>
                  <a:pt x="256" y="35"/>
                </a:cubicBezTo>
                <a:cubicBezTo>
                  <a:pt x="265" y="16"/>
                  <a:pt x="249" y="0"/>
                  <a:pt x="183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83"/>
                  <a:pt x="0" y="183"/>
                  <a:pt x="0" y="183"/>
                </a:cubicBezTo>
                <a:cubicBezTo>
                  <a:pt x="0" y="249"/>
                  <a:pt x="16" y="264"/>
                  <a:pt x="35" y="256"/>
                </a:cubicBezTo>
                <a:cubicBezTo>
                  <a:pt x="72" y="239"/>
                  <a:pt x="77" y="209"/>
                  <a:pt x="128" y="217"/>
                </a:cubicBezTo>
                <a:cubicBezTo>
                  <a:pt x="216" y="231"/>
                  <a:pt x="216" y="372"/>
                  <a:pt x="128" y="385"/>
                </a:cubicBezTo>
                <a:cubicBezTo>
                  <a:pt x="77" y="393"/>
                  <a:pt x="72" y="364"/>
                  <a:pt x="35" y="347"/>
                </a:cubicBezTo>
                <a:cubicBezTo>
                  <a:pt x="16" y="338"/>
                  <a:pt x="0" y="354"/>
                  <a:pt x="0" y="420"/>
                </a:cubicBezTo>
                <a:cubicBezTo>
                  <a:pt x="0" y="603"/>
                  <a:pt x="0" y="603"/>
                  <a:pt x="0" y="603"/>
                </a:cubicBezTo>
                <a:lnTo>
                  <a:pt x="183" y="60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71134" y="1450565"/>
            <a:ext cx="2205363" cy="2203315"/>
          </a:xfrm>
          <a:custGeom>
            <a:rect l="l" t="t" r="r" b="b"/>
            <a:pathLst>
              <a:path w="819" h="819">
                <a:moveTo>
                  <a:pt x="183" y="216"/>
                </a:moveTo>
                <a:cubicBezTo>
                  <a:pt x="249" y="216"/>
                  <a:pt x="264" y="200"/>
                  <a:pt x="256" y="180"/>
                </a:cubicBezTo>
                <a:cubicBezTo>
                  <a:pt x="239" y="144"/>
                  <a:pt x="209" y="139"/>
                  <a:pt x="217" y="88"/>
                </a:cubicBezTo>
                <a:cubicBezTo>
                  <a:pt x="231" y="0"/>
                  <a:pt x="372" y="0"/>
                  <a:pt x="385" y="88"/>
                </a:cubicBezTo>
                <a:cubicBezTo>
                  <a:pt x="393" y="139"/>
                  <a:pt x="364" y="144"/>
                  <a:pt x="347" y="180"/>
                </a:cubicBezTo>
                <a:cubicBezTo>
                  <a:pt x="338" y="200"/>
                  <a:pt x="354" y="216"/>
                  <a:pt x="420" y="216"/>
                </a:cubicBezTo>
                <a:cubicBezTo>
                  <a:pt x="603" y="216"/>
                  <a:pt x="603" y="216"/>
                  <a:pt x="603" y="216"/>
                </a:cubicBezTo>
                <a:cubicBezTo>
                  <a:pt x="603" y="399"/>
                  <a:pt x="603" y="399"/>
                  <a:pt x="603" y="399"/>
                </a:cubicBezTo>
                <a:cubicBezTo>
                  <a:pt x="603" y="465"/>
                  <a:pt x="619" y="480"/>
                  <a:pt x="638" y="472"/>
                </a:cubicBezTo>
                <a:cubicBezTo>
                  <a:pt x="675" y="455"/>
                  <a:pt x="680" y="425"/>
                  <a:pt x="731" y="433"/>
                </a:cubicBezTo>
                <a:cubicBezTo>
                  <a:pt x="819" y="447"/>
                  <a:pt x="819" y="588"/>
                  <a:pt x="731" y="601"/>
                </a:cubicBezTo>
                <a:cubicBezTo>
                  <a:pt x="680" y="609"/>
                  <a:pt x="675" y="580"/>
                  <a:pt x="638" y="563"/>
                </a:cubicBezTo>
                <a:cubicBezTo>
                  <a:pt x="619" y="554"/>
                  <a:pt x="603" y="570"/>
                  <a:pt x="603" y="636"/>
                </a:cubicBezTo>
                <a:cubicBezTo>
                  <a:pt x="603" y="819"/>
                  <a:pt x="603" y="819"/>
                  <a:pt x="603" y="819"/>
                </a:cubicBezTo>
                <a:cubicBezTo>
                  <a:pt x="420" y="819"/>
                  <a:pt x="420" y="819"/>
                  <a:pt x="420" y="819"/>
                </a:cubicBezTo>
                <a:cubicBezTo>
                  <a:pt x="354" y="819"/>
                  <a:pt x="338" y="803"/>
                  <a:pt x="347" y="784"/>
                </a:cubicBezTo>
                <a:cubicBezTo>
                  <a:pt x="364" y="747"/>
                  <a:pt x="393" y="742"/>
                  <a:pt x="385" y="691"/>
                </a:cubicBezTo>
                <a:cubicBezTo>
                  <a:pt x="372" y="603"/>
                  <a:pt x="231" y="603"/>
                  <a:pt x="217" y="691"/>
                </a:cubicBezTo>
                <a:cubicBezTo>
                  <a:pt x="209" y="742"/>
                  <a:pt x="239" y="747"/>
                  <a:pt x="256" y="784"/>
                </a:cubicBezTo>
                <a:cubicBezTo>
                  <a:pt x="264" y="803"/>
                  <a:pt x="249" y="819"/>
                  <a:pt x="183" y="819"/>
                </a:cubicBezTo>
                <a:cubicBezTo>
                  <a:pt x="0" y="819"/>
                  <a:pt x="0" y="819"/>
                  <a:pt x="0" y="819"/>
                </a:cubicBezTo>
                <a:cubicBezTo>
                  <a:pt x="0" y="636"/>
                  <a:pt x="0" y="636"/>
                  <a:pt x="0" y="636"/>
                </a:cubicBezTo>
                <a:cubicBezTo>
                  <a:pt x="0" y="570"/>
                  <a:pt x="16" y="554"/>
                  <a:pt x="35" y="563"/>
                </a:cubicBezTo>
                <a:cubicBezTo>
                  <a:pt x="72" y="580"/>
                  <a:pt x="76" y="609"/>
                  <a:pt x="128" y="601"/>
                </a:cubicBezTo>
                <a:cubicBezTo>
                  <a:pt x="216" y="588"/>
                  <a:pt x="216" y="447"/>
                  <a:pt x="128" y="433"/>
                </a:cubicBezTo>
                <a:cubicBezTo>
                  <a:pt x="76" y="425"/>
                  <a:pt x="72" y="455"/>
                  <a:pt x="35" y="472"/>
                </a:cubicBezTo>
                <a:cubicBezTo>
                  <a:pt x="16" y="480"/>
                  <a:pt x="0" y="465"/>
                  <a:pt x="0" y="399"/>
                </a:cubicBezTo>
                <a:cubicBezTo>
                  <a:pt x="0" y="216"/>
                  <a:pt x="0" y="216"/>
                  <a:pt x="0" y="216"/>
                </a:cubicBezTo>
                <a:lnTo>
                  <a:pt x="183" y="216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673654" y="2032650"/>
            <a:ext cx="2532763" cy="1480262"/>
          </a:xfrm>
          <a:prstGeom prst="rect">
            <a:avLst/>
          </a:prstGeom>
        </p:spPr>
        <p:txBody>
          <a:bodyPr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加强心理健康服务体系建设，提高服务质量和覆盖面。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1067480" y="3723125"/>
            <a:ext cx="2532763" cy="1554034"/>
          </a:xfrm>
          <a:prstGeom prst="rect">
            <a:avLst/>
          </a:prstGeom>
        </p:spPr>
        <p:txBody>
          <a:bodyPr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关注重点人群的心理健康问题，如学生、老年人、残疾人等，制定针对性的服务措施。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402519" y="2032650"/>
            <a:ext cx="2532763" cy="1496107"/>
          </a:xfrm>
          <a:prstGeom prst="rect">
            <a:avLst/>
          </a:prstGeom>
        </p:spPr>
        <p:txBody>
          <a:bodyPr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加强心理健康教育和宣传，提高公众对心理健康的认知和理解。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7901767" y="3723125"/>
            <a:ext cx="2532763" cy="1554034"/>
          </a:xfrm>
          <a:prstGeom prst="rect">
            <a:avLst/>
          </a:prstGeom>
        </p:spPr>
        <p:txBody>
          <a:bodyPr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加强心理健康领域的人才培养和队伍建设，提高专业水平和服务能力。</a:t>
            </a:r>
            <a:endParaRPr lang="en-US" sz="1100"/>
          </a:p>
        </p:txBody>
      </p:sp>
      <p:sp>
        <p:nvSpPr>
          <p:cNvPr id="8" name="Freeform 8"/>
          <p:cNvSpPr/>
          <p:nvPr/>
        </p:nvSpPr>
        <p:spPr>
          <a:xfrm>
            <a:off x="3889049" y="3073844"/>
            <a:ext cx="2205363" cy="2203315"/>
          </a:xfrm>
          <a:custGeom>
            <a:rect l="l" t="t" r="r" b="b"/>
            <a:pathLst>
              <a:path w="819" h="819">
                <a:moveTo>
                  <a:pt x="399" y="216"/>
                </a:moveTo>
                <a:cubicBezTo>
                  <a:pt x="465" y="216"/>
                  <a:pt x="480" y="200"/>
                  <a:pt x="472" y="181"/>
                </a:cubicBezTo>
                <a:cubicBezTo>
                  <a:pt x="455" y="144"/>
                  <a:pt x="425" y="139"/>
                  <a:pt x="433" y="88"/>
                </a:cubicBezTo>
                <a:cubicBezTo>
                  <a:pt x="447" y="0"/>
                  <a:pt x="588" y="0"/>
                  <a:pt x="601" y="88"/>
                </a:cubicBezTo>
                <a:cubicBezTo>
                  <a:pt x="609" y="139"/>
                  <a:pt x="580" y="144"/>
                  <a:pt x="563" y="181"/>
                </a:cubicBezTo>
                <a:cubicBezTo>
                  <a:pt x="554" y="200"/>
                  <a:pt x="570" y="216"/>
                  <a:pt x="636" y="216"/>
                </a:cubicBezTo>
                <a:cubicBezTo>
                  <a:pt x="819" y="216"/>
                  <a:pt x="819" y="216"/>
                  <a:pt x="819" y="216"/>
                </a:cubicBezTo>
                <a:cubicBezTo>
                  <a:pt x="819" y="399"/>
                  <a:pt x="819" y="399"/>
                  <a:pt x="819" y="399"/>
                </a:cubicBezTo>
                <a:cubicBezTo>
                  <a:pt x="819" y="465"/>
                  <a:pt x="803" y="481"/>
                  <a:pt x="784" y="472"/>
                </a:cubicBezTo>
                <a:cubicBezTo>
                  <a:pt x="747" y="455"/>
                  <a:pt x="742" y="426"/>
                  <a:pt x="691" y="434"/>
                </a:cubicBezTo>
                <a:cubicBezTo>
                  <a:pt x="603" y="447"/>
                  <a:pt x="603" y="588"/>
                  <a:pt x="691" y="602"/>
                </a:cubicBezTo>
                <a:cubicBezTo>
                  <a:pt x="742" y="610"/>
                  <a:pt x="747" y="580"/>
                  <a:pt x="784" y="563"/>
                </a:cubicBezTo>
                <a:cubicBezTo>
                  <a:pt x="803" y="555"/>
                  <a:pt x="819" y="570"/>
                  <a:pt x="819" y="636"/>
                </a:cubicBezTo>
                <a:cubicBezTo>
                  <a:pt x="819" y="819"/>
                  <a:pt x="819" y="819"/>
                  <a:pt x="819" y="819"/>
                </a:cubicBezTo>
                <a:cubicBezTo>
                  <a:pt x="636" y="819"/>
                  <a:pt x="636" y="819"/>
                  <a:pt x="636" y="819"/>
                </a:cubicBezTo>
                <a:cubicBezTo>
                  <a:pt x="570" y="819"/>
                  <a:pt x="554" y="803"/>
                  <a:pt x="563" y="784"/>
                </a:cubicBezTo>
                <a:cubicBezTo>
                  <a:pt x="580" y="747"/>
                  <a:pt x="609" y="743"/>
                  <a:pt x="601" y="691"/>
                </a:cubicBezTo>
                <a:cubicBezTo>
                  <a:pt x="588" y="603"/>
                  <a:pt x="447" y="603"/>
                  <a:pt x="433" y="691"/>
                </a:cubicBezTo>
                <a:cubicBezTo>
                  <a:pt x="425" y="743"/>
                  <a:pt x="455" y="747"/>
                  <a:pt x="472" y="784"/>
                </a:cubicBezTo>
                <a:cubicBezTo>
                  <a:pt x="480" y="803"/>
                  <a:pt x="465" y="819"/>
                  <a:pt x="399" y="819"/>
                </a:cubicBezTo>
                <a:cubicBezTo>
                  <a:pt x="216" y="819"/>
                  <a:pt x="216" y="819"/>
                  <a:pt x="216" y="819"/>
                </a:cubicBezTo>
                <a:cubicBezTo>
                  <a:pt x="216" y="636"/>
                  <a:pt x="216" y="636"/>
                  <a:pt x="216" y="636"/>
                </a:cubicBezTo>
                <a:cubicBezTo>
                  <a:pt x="216" y="570"/>
                  <a:pt x="200" y="555"/>
                  <a:pt x="180" y="563"/>
                </a:cubicBezTo>
                <a:cubicBezTo>
                  <a:pt x="144" y="580"/>
                  <a:pt x="139" y="610"/>
                  <a:pt x="88" y="602"/>
                </a:cubicBezTo>
                <a:cubicBezTo>
                  <a:pt x="0" y="588"/>
                  <a:pt x="0" y="447"/>
                  <a:pt x="88" y="434"/>
                </a:cubicBezTo>
                <a:cubicBezTo>
                  <a:pt x="139" y="426"/>
                  <a:pt x="144" y="455"/>
                  <a:pt x="180" y="472"/>
                </a:cubicBezTo>
                <a:cubicBezTo>
                  <a:pt x="200" y="481"/>
                  <a:pt x="216" y="465"/>
                  <a:pt x="216" y="399"/>
                </a:cubicBezTo>
                <a:cubicBezTo>
                  <a:pt x="216" y="216"/>
                  <a:pt x="216" y="216"/>
                  <a:pt x="216" y="216"/>
                </a:cubicBezTo>
                <a:lnTo>
                  <a:pt x="399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512328" y="3653879"/>
            <a:ext cx="2205363" cy="2205364"/>
          </a:xfrm>
          <a:custGeom>
            <a:rect l="l" t="t" r="r" b="b"/>
            <a:pathLst>
              <a:path w="819" h="819">
                <a:moveTo>
                  <a:pt x="216" y="420"/>
                </a:moveTo>
                <a:cubicBezTo>
                  <a:pt x="216" y="354"/>
                  <a:pt x="200" y="339"/>
                  <a:pt x="181" y="347"/>
                </a:cubicBezTo>
                <a:cubicBezTo>
                  <a:pt x="144" y="364"/>
                  <a:pt x="139" y="394"/>
                  <a:pt x="88" y="386"/>
                </a:cubicBezTo>
                <a:cubicBezTo>
                  <a:pt x="0" y="372"/>
                  <a:pt x="0" y="231"/>
                  <a:pt x="88" y="218"/>
                </a:cubicBezTo>
                <a:cubicBezTo>
                  <a:pt x="139" y="210"/>
                  <a:pt x="144" y="239"/>
                  <a:pt x="181" y="256"/>
                </a:cubicBezTo>
                <a:cubicBezTo>
                  <a:pt x="200" y="265"/>
                  <a:pt x="216" y="249"/>
                  <a:pt x="216" y="183"/>
                </a:cubicBezTo>
                <a:cubicBezTo>
                  <a:pt x="216" y="0"/>
                  <a:pt x="216" y="0"/>
                  <a:pt x="216" y="0"/>
                </a:cubicBezTo>
                <a:cubicBezTo>
                  <a:pt x="399" y="0"/>
                  <a:pt x="399" y="0"/>
                  <a:pt x="399" y="0"/>
                </a:cubicBezTo>
                <a:cubicBezTo>
                  <a:pt x="465" y="0"/>
                  <a:pt x="481" y="16"/>
                  <a:pt x="472" y="35"/>
                </a:cubicBezTo>
                <a:cubicBezTo>
                  <a:pt x="455" y="72"/>
                  <a:pt x="426" y="77"/>
                  <a:pt x="434" y="128"/>
                </a:cubicBezTo>
                <a:cubicBezTo>
                  <a:pt x="447" y="216"/>
                  <a:pt x="588" y="216"/>
                  <a:pt x="602" y="128"/>
                </a:cubicBezTo>
                <a:cubicBezTo>
                  <a:pt x="610" y="77"/>
                  <a:pt x="580" y="72"/>
                  <a:pt x="563" y="35"/>
                </a:cubicBezTo>
                <a:cubicBezTo>
                  <a:pt x="555" y="16"/>
                  <a:pt x="570" y="0"/>
                  <a:pt x="636" y="0"/>
                </a:cubicBezTo>
                <a:cubicBezTo>
                  <a:pt x="819" y="0"/>
                  <a:pt x="819" y="0"/>
                  <a:pt x="819" y="0"/>
                </a:cubicBezTo>
                <a:cubicBezTo>
                  <a:pt x="819" y="183"/>
                  <a:pt x="819" y="183"/>
                  <a:pt x="819" y="183"/>
                </a:cubicBezTo>
                <a:cubicBezTo>
                  <a:pt x="819" y="249"/>
                  <a:pt x="803" y="265"/>
                  <a:pt x="784" y="256"/>
                </a:cubicBezTo>
                <a:cubicBezTo>
                  <a:pt x="747" y="239"/>
                  <a:pt x="743" y="210"/>
                  <a:pt x="691" y="218"/>
                </a:cubicBezTo>
                <a:cubicBezTo>
                  <a:pt x="603" y="231"/>
                  <a:pt x="603" y="372"/>
                  <a:pt x="691" y="386"/>
                </a:cubicBezTo>
                <a:cubicBezTo>
                  <a:pt x="743" y="394"/>
                  <a:pt x="747" y="364"/>
                  <a:pt x="784" y="347"/>
                </a:cubicBezTo>
                <a:cubicBezTo>
                  <a:pt x="803" y="339"/>
                  <a:pt x="819" y="354"/>
                  <a:pt x="819" y="420"/>
                </a:cubicBezTo>
                <a:cubicBezTo>
                  <a:pt x="819" y="603"/>
                  <a:pt x="819" y="603"/>
                  <a:pt x="819" y="603"/>
                </a:cubicBezTo>
                <a:cubicBezTo>
                  <a:pt x="636" y="603"/>
                  <a:pt x="636" y="603"/>
                  <a:pt x="636" y="603"/>
                </a:cubicBezTo>
                <a:cubicBezTo>
                  <a:pt x="570" y="603"/>
                  <a:pt x="555" y="619"/>
                  <a:pt x="563" y="639"/>
                </a:cubicBezTo>
                <a:cubicBezTo>
                  <a:pt x="580" y="675"/>
                  <a:pt x="610" y="680"/>
                  <a:pt x="602" y="731"/>
                </a:cubicBezTo>
                <a:cubicBezTo>
                  <a:pt x="588" y="819"/>
                  <a:pt x="447" y="819"/>
                  <a:pt x="434" y="731"/>
                </a:cubicBezTo>
                <a:cubicBezTo>
                  <a:pt x="426" y="680"/>
                  <a:pt x="455" y="675"/>
                  <a:pt x="472" y="639"/>
                </a:cubicBezTo>
                <a:cubicBezTo>
                  <a:pt x="481" y="619"/>
                  <a:pt x="465" y="603"/>
                  <a:pt x="399" y="603"/>
                </a:cubicBezTo>
                <a:cubicBezTo>
                  <a:pt x="216" y="603"/>
                  <a:pt x="216" y="603"/>
                  <a:pt x="216" y="603"/>
                </a:cubicBezTo>
                <a:lnTo>
                  <a:pt x="216" y="42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工作重点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4815" r="14815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05451" y="3460761"/>
            <a:ext cx="2286000" cy="88392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05451" y="4206759"/>
            <a:ext cx="2286000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705451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3571418" y="3467100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9265251" y="3471017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未来展望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建立健全心理健康服务网络，实现城乡全覆盖。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加强心理健康科学研究和技术创新，提高心理健康服务的科学性和有效性。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推动心理健康事业与国际接轨，加强国际交流与合作。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提高心理健康服务的普及率和可及性，让更多人受益。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6416218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竞选承诺与工作计划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https://d.book118.com/328101131114006024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2024-09-01T00:30:40.594</cp:lastPrinted>
  <dcterms:created xsi:type="dcterms:W3CDTF">2024-08-31T16:30:40Z</dcterms:created>
  <dcterms:modified xsi:type="dcterms:W3CDTF">2024-08-31T16:30:42Z</dcterms:modified>
</cp:coreProperties>
</file>