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FF35B-E605-4F99-93F3-F898D4960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A2666-ED60-4A22-9FAC-1378F566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23196-37C1-4771-80EB-15AC775B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5BB20-CC9F-4410-AE53-5AACF8E0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E68C06-E643-41E4-8A73-8910D3A0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29994-F595-4768-B5FF-907B1E91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1B1CA-5AC1-4F47-8C02-686670DC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CCEE9-225A-4F21-BF03-9FD671BB8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ADE8C-E1E0-4CAD-904A-737A4E836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A7BDD-497A-490E-8355-803F5374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0E674-6B39-49CC-BF08-CBF7E04C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3003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加气混凝土项目建议书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厂址选择与建设条件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环境保护与节能减排措施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风险管理策略与安全防范措施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加气混凝土作为一种轻质、多孔、保温隔热性能良好的建筑材料，在建筑领域得到了广泛应用。目前，加气混凝土行业已经形成了一定的产业规模，拥有多家生产企业和研发机构。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随着建筑节能要求的不断提高和绿色建筑概念的普及，加气混凝土作为一种环保、节能的建筑材料，其市场需求将持续增长。同时，加气混凝土行业也将朝着高性能、多功能、智能化等方向发展。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加气混凝土行业现状及发展趋势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加气混凝土在建筑领域的应用范围不断扩大，市场需求持续增长。特别是在高层建筑、外墙保温、隔音降噪等领域，加气混凝土具有独特的优势。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目前，加气混凝土市场上存在多家生产企业，竞争较为激烈。为了在竞争中脱颖而出，企业需要加强技术创新、提高产品质量、降低生产成本等方面的努力。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随着建筑市场的不断扩大和建筑节能要求的提高，加气混凝土作为一种优质建筑材料，其市场需求将持续增长。因此，建设加气混凝土项目具有必要性。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建设可行性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加气混凝土生产技术相对成熟，原材料来源广泛，项目建设具有较好的可行性。同时，随着科技的不断进步和新技术、新工艺的应用，加气混凝土的生产效率和产品质量将得到进一步提升。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建设必要性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项目建设必要性和可行性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抗压强度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平均值不低于1.5MPa，单块最小值不低于1.0MPa。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本项目主要生产轻质加气混凝土砌块。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密度等级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B03、B04、B05、B06、B07（按国家标准）。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干燥收缩值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标准法≤0.5mm/m，快速法≤0.8mm/m。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抗冻性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质量损失≤5.0%，强度损失≤20%。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产品种类及性能指标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将石灰、水泥、砂、粉煤灰等原料按照一定比例配料。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原料准备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在搅拌机内加入水和铝粉等发泡剂，充分搅拌后浇注到模具中。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搅拌浇注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将浇注好的模具静停一段时间，使混凝土充分发气形成稳定结构。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静停养护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将养护好的坯体进行切割，形成所需尺寸的砌块。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切割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将切割好的砌块送入蒸压釜进行高温高压养护，提高产品强度。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蒸压养护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对蒸压后的砌块进行质量检验，合格后进行包装入库。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成品检验与包装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确保原料充分混合，提高产品质量稳定性。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高效搅拌技术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采用高精度切割设备，确保产品尺寸精度和外观质量。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精准切割技术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蒸压养护技术：通过高温高压养护，提高产品强度和耐久性。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选用强制式搅拌机，确保原料充分混合。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667" b="1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蒸压釜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选用高精度切割机，确保产品尺寸精度和外观质量。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选用大型蒸压釜，提高生产效率并降低能耗。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厂址选择与建设条件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建议选址于工业基础较好、交通便利的地区，如工业园区或经济开发区等。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选址应靠近铁路、公路或水路等交通干线，便于原材料和产品的运输。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厂址地理位置及交通条件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选址地区的气候条件应适宜加气混凝土的生产，避免极端天气对项目的影响。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应充分考虑当地原材料资源的丰富程度和质量，如石灰石、石膏、砂、石等。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资源状况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厂区自然条件和资源状况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供水供电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选址地区应具备稳定的供水供电条件，满足生产和生活需要。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排水排污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应有完善的排水排污设施，确保生产废水和生活污水得到妥善处理。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通讯交通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选址地区应具备便捷的通讯和交通条件，方便企业管理和产品运输。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其他基础设施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如消防设施、安全设施等也应符合相关要求。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环境保护与节能减排措施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废气治理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采用先进的废气处理设备，如除尘器、脱硫脱硝装置等，确保废气排放符合国家及地方环保标准。同时，优化生产工艺，减少废气产生量。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建立完善的废水处理系统，包括预处理、生化处理、深度处理等环节，确保废水达标排放。加强废水循环利用，提高水资源利用效率。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废气、废水治理方案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噪声控制及固体废弃物处理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选用低噪声设备，采取隔声、消声、减振等措施，降低噪声对周边环境的影响。合理安排作业时间，避免夜间高噪声作业。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噪声控制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分类收集固体废弃物，实现资源化、无害化处理。对于无法回收利用的废弃物，按照国家规定进行安全处置。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固体废弃物处理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采用高效节能设备，优化工艺流程，提高能源利用效率。实施能源管理体系，定期开展能源审计和节能技术改造。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积极推广清洁能源和低碳技术，减少化石能源消耗。实施碳排放权交易和绿色证书制度，推动企业实现低碳发展。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减排技术应用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建立节能减排效果评估机制，定期对项目实施效果进行评估。及时总结经验教训，持续改进环保和节能减排工作。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https://d.book118.com/328103003043006036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2024-09-15T13:23:18.171</cp:lastPrinted>
  <dcterms:created xsi:type="dcterms:W3CDTF">2024-09-15T05:23:18Z</dcterms:created>
  <dcterms:modified xsi:type="dcterms:W3CDTF">2024-09-15T05:23:20Z</dcterms:modified>
</cp:coreProperties>
</file>