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8F1F5-A38E-4056-93E6-8B7862601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E3C2E-53CA-408C-8F5F-7715ED346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66A9B-BE80-4543-B60C-4B5BD3BC5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4B2C1-4C79-46D4-B623-D286741B8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767816-9BC1-4ABA-96F5-F4CC4591B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B3F5D1-0387-4FF7-92D9-ED291F3AE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D5FA1A-B979-40F5-9B50-10E57F573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B21D5-D19D-4D33-BD23-0DA082F34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1C284-869B-4E58-AFD0-D24302AC1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AD077-D794-4559-A81B-516B8B92D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97AA1-3CE0-4E48-9EE7-510FE4F54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03062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中医药大学药理学镇静催眠药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镇静催眠药的药理学概述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中医药大学对镇静催眠药的深入研究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镇静催眠药的适应症和不良反应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镇静催眠药的合理使用和注意事项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镇静催眠药的未来研究方向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镇静催眠药的药理学概述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药理作用机制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镇静药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通过抑制中枢神经系统兴奋性递质的释放，增强抑制性递质的功能，起到镇静、抗焦虑、抗惊厥等作用。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催眠药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通过调节睡眠相关神经递质的释放，诱导睡眠，起到催眠作用。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2" b="9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如苯巴比妥、戊巴比妥等，具有镇静、催眠、抗惊厥和抗癫痫作用。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如地西泮、硝西泮、氯硝西泮等，具有镇静、抗焦虑、抗惊厥和肌肉松弛作用。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镇静催眠药的分类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非巴比妥类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巴比妥类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口服给药后，药物经过胃肠道吸收进入血液循环。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药物在体内分布，主要集中在脑组织和其他富含血脑屏障的器官。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药物在体内经过代谢，代谢产物通常无活性或活性较低。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代谢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药物及其代谢产物主要通过肾脏排泄。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排泄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镇静催眠药的药代动力学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中医药大学对镇静催眠药的深入研究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https://d.book118.com/328103062015006027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2024-09-04T17:36:16.629</cp:lastPrinted>
  <dcterms:created xsi:type="dcterms:W3CDTF">2024-09-04T09:36:16Z</dcterms:created>
  <dcterms:modified xsi:type="dcterms:W3CDTF">2024-09-04T09:36:18Z</dcterms:modified>
</cp:coreProperties>
</file>