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11589-FD12-4941-9938-FD73927B6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899B2-AA88-432A-91C7-78707485D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77954-7CDB-47E3-8F34-FE9AEB6D0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C3E8B-780E-477A-A0EE-1DBDE576A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449553-DA99-4712-A4EC-70CED42FF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159A9-9415-4C12-AE91-47678DDF5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52F965-0F6E-4F72-AA2D-6AC854214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EB762-9A3C-40E8-8D74-777B498A0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DC522-A87B-4D65-BE71-338F285F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4884E-10BA-4DD3-9FAA-E166D2D0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259C2-792D-451E-9ABF-26AE56C2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4114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《冷战的形成》ppt课件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冷战的起源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冷战的结束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083" b="250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1" b="6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4" b="1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二战后国际关系的变化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欧洲战后秩序重建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二战后，欧洲国家遭受重创，国际秩序发生重大变化，美国和苏联成为两个超级大国。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联合国成立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联合国成立，成为维护国际和平与安全的重要机构。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北约与华约的形成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美国与西欧国家成立北大西洋公约组织（NATO），苏联与东欧国家成立华沙条约组织（WTO），两大军事集团形成对峙。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美国实施马歇尔计划，向欧洲国家提供经济援助，旨在稳定欧洲经济和政治局势。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马歇尔计划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杜鲁门主义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建立军事同盟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美国推行杜鲁门主义，强调遏制共产主义和扩大美国影响力，标志着美国全球霸权战略的开始。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美国与多个国家建立军事同盟关系，加强在欧洲、亚洲等地的军事部署。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美国的全球霸权战略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苏南冲突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苏联与南斯拉夫之间的冲突，反映了苏联与其他社会主义国家的矛盾。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朝鲜战争与越南战争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苏联支持朝鲜和越南进行反抗美国的战争，加剧了美苏之间的对抗。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苏联的崛起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二战后，苏联成为仅次于美国的超级大国，在东欧和亚洲等地建立社会主义阵营。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333" b="11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苏联的崛起与对抗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冷战的起源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杜鲁门主义是美国在冷战初期的重要外交政策，它标志着美国公开宣布将支持自由世界抵挡共产主义的扩张。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杜鲁门主义起源于1947年，当时美国总统杜鲁门发表了一篇国情咨文，宣称美国有责任帮助受到共产主义威胁的国家。这一政策不仅向苏联发出了警告，也向世界宣布了美国对自由世界的承诺和支持。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69" r="20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杜鲁门主义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马歇尔计划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马歇尔计划是一项经济援助计划，旨在帮助欧洲国家重建经济，并在冷战中遏制苏联的影响力。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歇尔计划（也称为欧洲复兴计划）始于1948年，是美国对欧洲国家提供大规模经济援助的计划。该计划的目的是帮助欧洲国家重建战后经济，并确保它们不会倒向苏联阵营。通过这项计划，美国向欧洲国家提供了近130亿美元的援助，帮助它们恢复和发展经济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北约和华约是冷战期间两个对立的军事联盟，它们的形成标志着冷战的正式开始。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大西洋公约组织（NATO）成立于1949年，是一个由美国领导的军事联盟，旨在保护欧洲免受苏联的侵略。华沙条约组织（WTO）成立于1955年，是由苏联领导的军事联盟，旨在保卫社会主义国家免受西方国家的威胁。这两个组织的形成标志着冷战的正式开始，两个超级大国在政治、经济和军事上进行了长达几十年的对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北约与华约的形成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冷战的发展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https://d.book118.com/328104114131006030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2024-09-07T12:02:31.253</cp:lastPrinted>
  <dcterms:created xsi:type="dcterms:W3CDTF">2024-09-07T04:02:31Z</dcterms:created>
  <dcterms:modified xsi:type="dcterms:W3CDTF">2024-09-07T04:02:33Z</dcterms:modified>
</cp:coreProperties>
</file>