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26F3D-62DE-4270-AEB1-4DB678B5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2D3C-CD95-474D-9959-A4014FC9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A7976-B7F1-47CF-B381-26AD3838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25324-0C04-41B4-8133-86E1E61A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53CB2-7A5C-4710-8F39-324F3A56F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80D44-8F5A-4AE8-96B4-43AC6B3B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727FF-A0DB-4FD7-84CE-73B8B011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B6462-8222-40AB-852E-DEB0350B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5E532-62FF-4A11-9F7D-252E0881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7E46D-29A3-4713-AE4D-0DB7E5C7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2A680-5D9F-4E5F-A619-E5BABA32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011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新闻媒体行业的创新发展及趋势分析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新闻媒体行业创新发展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新闻媒体行业创新案例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新闻媒体行业是信息传播的重要渠道，对于维护社会稳定、推动社会进步具有重要作用。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随着互联网技术的快速发展，新闻媒体行业面临着前所未有的机遇和挑战。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创新发展成为新闻媒体行业适应新时代要求的必由之路。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新闻媒体行业现状及挑战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传统新闻媒体影响力下降，新兴媒体快速崛起。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虚假新闻、低俗内容泛滥，严重损害新闻媒体公信力。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新闻从业人员素质参差不齐，专业人才匮乏。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新闻媒体行业监管机制不完善，存在诸多漏洞。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新闻媒体行业创新发展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深度报道与评论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针对热点事件、社会问题等，进行深度调查、分析和评论，提供有思想、有深度的内容。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数据新闻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运用大数据技术，挖掘和呈现数据背后的新闻故事，提供更直观、更客观的报道。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整合文字、图片、音频、视频等多种媒体形式，打造丰富多样的新闻产品。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通过直播、问答、投票等方式，增强新闻的互动性和参与性，提高用户黏性。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利用微博、微信、抖音等社交媒体平台，实现新闻的快速、广泛传播。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运用人工智能算法，根据用户兴趣和行为，实现新闻的个性化推荐。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付费订阅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提供优质、独家的新闻内容，吸引用户付费订阅，实现内容变现。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广告模式创新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运用大数据和人工智能技术，实现广告的精准投放和效果评估。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与其他产业、品牌进行跨界合作，拓展新闻媒体的商业价值和影响力。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经营模式创新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新闻媒体行业趋势分析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新闻内容生产逐渐实现数字化，包括文字、图片、视频等多媒体内容的数字化制作和发布。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数字化内容生产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人工智能、大数据等技术在新闻采集、编辑、发布等环节的应用逐渐普及，提高新闻生产效率和质量。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基于用户画像和兴趣偏好的个性化新闻推荐和分发成为趋势，满足用户多样化的信息需求。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个性化推荐与分发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数字化、智能化趋势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社交媒体成为新闻发布和传播的重要渠道，对新闻舆论场的影响力逐渐增强。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社交媒体影响力增强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用户生成内容（UGC）在新闻传播中的地位逐渐提升，用户参与新闻评论、转发、点赞等行为成为新闻传播的重要推动力。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用户参与内容生产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新闻媒体与受众之间的互动加强，通过话题讨论、问卷调查等方式实现内容共创，提高新闻的针对性和互动性。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内容共创与互动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02" r="410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社交媒体与内容共创趋势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https://d.book118.com/328106011130006035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2024-09-14T20:17:48.058</cp:lastPrinted>
  <dcterms:created xsi:type="dcterms:W3CDTF">2024-09-14T12:17:48Z</dcterms:created>
  <dcterms:modified xsi:type="dcterms:W3CDTF">2024-09-14T12:17:50Z</dcterms:modified>
</cp:coreProperties>
</file>