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7707B-A66A-4CFA-AA75-67A5D73B4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6A33D-A4D4-4021-AEC3-60FD0226D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1E2CF-4E47-40C4-A243-4491C6A3C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54D38-AC19-4160-BA24-A2A36321D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C375A7-8B82-48D9-BEA2-763ADF075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34DA17-2AC5-4559-BFF3-72D238D7E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68CF29-B5F0-4F16-8938-46643BEC1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B7444-E279-41B0-A971-FC4612BE6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8C160-657C-4822-B633-4B0337D61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B06A2-AFB6-4E91-9AB9-2E181A962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86AA3-7555-4217-9883-B1E040F1F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pn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06014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《古代文学的审美标准与艺术观照》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古代文学的审美标准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古代文学的艺术观照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古代文学审美标准与艺术观照的关系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古代文学审美标准与艺术观照的价值意义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古代文学是中华文化的重要组成部分，承载着丰富的历史、文化和民族精神。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403" b="1340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艺术瑰宝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7438" r="2743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智慧之源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古代文学作品以其深邃的思想、优美的语言和精湛的艺术技巧，成为人类艺术宝库中的瑰宝。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古代文学蕴含了古人的智慧、经验和情感，对于现代人来说具有重要的启示和借鉴价值。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审美标准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审美标准是对美的认识和评价，它反映了不同时代、不同民族、不同文化背景下的审美趣味和价值取向。对于古代文学而言，审美标准是对其艺术价值的衡量和评判。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艺术观照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艺术观照是对艺术作品进行深入分析和研究的过程，它涉及到作品的主题、情感、形象、语言等多个方面。对于古代文学而言，艺术观照有助于我们更好地理解和欣赏作品，领略其独特的艺术魅力。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传承与创新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通过对古代文学的审美标准和艺术观照，我们可以更好地传承和弘扬中华优秀传统文化，同时也可以为现代文学创作提供灵感和借鉴，推动文学的创新和发展。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审美标准与艺术观照的意义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古代文学的审美标准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情感共鸣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真挚感人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古代文学作品注重情感的真实与深沉，通过生动的人物形象和情节描写，引发读者的共鸣和感动。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抒发情怀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作品能够抒发作者内心的激情和感伤，表达对人类命运和社会现实的深刻关切。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099" b="50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作品运用意象手法，创造出丰富多彩的艺术世界，给读者以强烈的视觉和心灵感受。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作品言有尽而意无穷，令人回味无穷，给读者留下深刻的印象和思考空间。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意境深远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韵味无穷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意象丰富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文辞华丽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古代文学作品注重语言的锤炼和修辞的运用，文辞华丽、音韵和谐，给人以美的享受。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表达生动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作品语言生动形象，能够准确地表达人物的情感和内心世界，增强作品的艺术感染力。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语言优美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古代文学作品体裁多样，包括诗、词、曲、赋、散文等，各具特色和魅力。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体裁广泛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作品结构不拘一格，既有严谨的逻辑推理，也有自由的想象和抒情，形成多样化的艺术风格。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结构灵活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形式多样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古代文学的艺术观照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0636" b="30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0605" b="3060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反映社会现实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描绘时代背景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古代文学作品通过细腻入微的笔触，生动展现了当时社会的政治、经济、文化等时代背景，为后人提供了珍贵的历史资料。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揭示社会矛盾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古代文学作品深入挖掘社会生活中的矛盾冲突，通过艺术形象展现不同阶层、不同人物之间的矛盾斗争，揭示了社会的不公与抗争。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反映人民心声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古代文学作品以人民为中心，关注人民的喜怒哀乐，通过艺术形象传达人民对美好生活的向往和追求，以及对社会不公的反抗和斗争。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古代文学作品注重人物个性的塑造，通过外貌、语言、行动等多方面的描写，使人物形象栩栩如生，具有鲜明的个性特征。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个性鲜明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古代文学作品在塑造人物形象时，注重揭示人物内心的情感世界，展现人物复杂而真实的情感变化，使读者产生强烈的共鸣。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情感丰富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1083" b="11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5188" b="2518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古代文学作品所塑造的人物形象具有典型性，能够代表某一时代、某一阶层或某一类型的人物，从而具有普遍的社会意义。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塑造人物形象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https://d.book118.com/328106014117006034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2024-09-13T07:12:43.901</cp:lastPrinted>
  <dcterms:created xsi:type="dcterms:W3CDTF">2024-09-12T23:12:43Z</dcterms:created>
  <dcterms:modified xsi:type="dcterms:W3CDTF">2024-09-12T23:12:46Z</dcterms:modified>
</cp:coreProperties>
</file>