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22901-57C9-4534-981B-FDA0FF71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A51D-9EC3-4B1F-A975-D42108DD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4EC2A-403F-4C52-BC59-5C7643E8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7D5BC-1175-41A6-A0BE-063197F5A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43639-B68C-4A0C-9423-9FA5B419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0FDCF-A0FD-4495-9BBE-DC66D1261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DEC58-A569-4BC1-95A1-304400F1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E31AE-F3BC-46B3-B6CA-F69A8D969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0F4A4-6883-4173-B954-B3E94F39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0B707-D945-4A62-8F43-301F47529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D879D-5DEF-4F9F-A66E-1A0A93131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601602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设立教育信息咨询公司市场研究报告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教育信息咨询市场概述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教育信息咨询公司服务内容设计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运营管理与团队建设方案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教育信息咨询市场概述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近年来，随着教育行业的快速发展和人们对教育信息的关注度不断提高，教育信息咨询市场规模持续扩大。目前，该市场已经初具规模，并且呈现出稳步增长的态势。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随着教育行业的不断变革和升级，以及新技术、新媒体的不断涌现，教育信息咨询市场将继续保持快速增长。同时，国家政策对教育行业的支持力度也在不断加大，为教育信息咨询市场的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教育信息咨询市场的消费者需求非常多样化，包括各类教育培训、留学咨询、职业规划、考试辅导等多个领域。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06" r="60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消费者对于教育信息咨询的需求越来越个性化，他们希望得到量身定制的解决方案和专业的指导建议。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515" b="251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消费者对于教育信息咨询服务的品质要求越来越高，他们注重服务的专业性、准确性和时效性。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目前，教育信息咨询市场已经形成了多个品牌竞争格局，包括一些大型的教育机构、专业的咨询公司以及个人咨询师等。这些机构在市场份额、服务质量、品牌影响力等方面存在一定差异。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行业的不断发展和变革，以及新技术的不断涌现，教育信息咨询市场的发展前景非常广阔。未来，该市场将呈现出以下几个发展趋势：一是市场规模将继续扩大；二是服务内容将更加多样化和个性化；三是服务质量将成为竞争的核心；四是新技术将推动行业的创新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学生及家长群体对教育信息的需求主要集中在升学指导、课外辅导、职业规划等方面。他们希望通过专业的教育咨询服务，提升学习成绩和综合素质，为未来的升学和就业做好准备。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学生及家长群体数量庞大，市场需求稳定增长。随着教育水平的提高和家庭教育观念的转变，越来越多的家庭愿意在教育上投入更多的时间和金钱。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学生及家长群体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教育机构与学校对教育信息的需求主要集中在市场调研、招生策略、教学管理等方面。他们希望通过专业的教育咨询服务，了解市场动态和学生需求，提高招生效果和教学质量。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教育机构与学校数量众多，市场需求广泛。随着教育市场的竞争日益激烈，越来越多的教育机构与学校开始寻求专业的教育咨询服务，以提升自身竞争力。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教育机构与学校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政府及企事业单位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政府及企事业单位对教育信息的需求主要集中在政策研究、人才培训、项目合作等方面。他们希望通过专业的教育咨询服务，了解国内外教育发展趋势和政策动向，为制定教育政策和培养人才提供参考。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政府及企事业单位对教育咨询的需求逐渐增长。随着国家对教育的重视程度不断提高和企业对人才培养的日益关注，政府及企事业单位对教育咨询服务的投入也在逐年增加。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教育信息咨询公司服务内容设计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基于学生的学习能力、兴趣和目标，为其定制个性化的学习计划，明确学习路径和阶段性目标。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提供有效的学习方法和技巧，帮助学生提高学习效率，培养良好的学习习惯。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学科辅导与答疑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针对学生在学习过程中遇到的问题，提供及时的学科辅导和答疑服务，确保学生顺利掌握知识点。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学业规划与指导服务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考试辅导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提供各类升学考试的辅导服务，包括模拟考试、试题解析、备考策略等，帮助学生顺利通过考试。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为毕业生提供就业指导服务，包括简历制作、面试技巧、职业规划等方面的指导，提高学生就业竞争力。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升学规划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根据学生的兴趣、特长和成绩，为其制定合适的升学规划，包括选校、选专业等方面的建议。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升学及就业指导服务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https://d.book118.com/328106016024006026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2024-09-03T04:42:21.044</cp:lastPrinted>
  <dcterms:created xsi:type="dcterms:W3CDTF">2024-09-02T20:42:21Z</dcterms:created>
  <dcterms:modified xsi:type="dcterms:W3CDTF">2024-09-02T20:42:23Z</dcterms:modified>
</cp:coreProperties>
</file>