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E56718-162E-4EAB-A111-AEEA93A597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BDF1BA-0EAC-4F79-A802-6723195904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FD834E-4055-46D8-B7C2-02B631BADB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67D275-44B5-4647-84A0-DAEA68DFC2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9ADD730-EEEA-455A-A4AA-0C93071018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070D2D-AE90-4F00-843F-24AEC4E4DD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884FC4E-C24D-43CE-9B90-D7FBEAFE76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203BD3-2C97-46E3-8407-B0F2C0CD57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504C4F-D690-46CB-BD9C-A0918E930C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CE598D-8B99-47C6-9850-28E371FE64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6A4C93-E7D4-474B-968A-A12892AF2F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28106040137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临床医学专业认证自评报告解读中的成功经验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自评报告编制过程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临床医学专业认证标准解读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自评报告中的成功经验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成功经验的分析与总结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保障医疗安全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确保医学毕业生具备扎实的医学知识和临床技能，为医疗安全提供有力保障。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提升医学教育质量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通过专业认证自评，推动医学院校加强教学管理和改革，提高教育教学水平。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促进医学教育国际化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与国际医学教育标准接轨，提升我国医学教育的国际竞争力。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教育改革与创新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介绍学校在医学教育改革方面的探索和实践，如课程整合、教学模式创新等。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学生发展与服务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阐述学校如何关注学生的全面发展，提供个性化的学习支持和就业指导服务。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教育质量保障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介绍学校如何建立教育质量保障体系，确保教育教学质量的持续提升。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医学院校基本情况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包括学校历史、办学理念、师资队伍、教学资源等方面的介绍。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教育教学计划与实施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阐述临床医学专业的培养目标、课程设置、教学方法、实践教学等方面的内容。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自评报告编制过程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明确团队成员职责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负责人负责整体规划和协调，教育专家负责评估标准的解读和指导，管理专家负责流程管理和质量控制。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建立有效的工作机制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定期召开工作会议，讨论编制进度和问题，确保团队成员之间的沟通和协作。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组建自评报告编制小组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由临床医学专业负责人、教育专家、管理专家等人员组成，确保团队成员具备丰富的专业知识和经验。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694" b="694"/>
          <a:stretch>
            <a:fillRect/>
          </a:stretch>
        </p:blipFill>
        <p:spPr>
          <a:xfrm>
            <a:off x="641457" y="1883900"/>
            <a:ext cx="3722789" cy="3671085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编制团队组建及职责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根据认证标准和自评报告要求，设计合理的数据收集表格和问卷，确保数据的全面性和准确性。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设计数据收集工具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通过问卷调查、访谈、查阅资料等方式，收集临床医学专业的教学、科研、管理等方面的数据。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开展数据收集工作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对收集到的数据进行分类整理，运用统计分析方法，对数据进行深入分析，为自评报告的撰写提供有力支撑。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数据整理与分析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数据收集与整理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报告撰写与审核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撰写自评报告初稿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在数据收集和分析的基础上，按照认证标准和自评报告要求，撰写自评报告初稿，包括专业概况、自评结果、改进措施等内容。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专家审核与修改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邀请校内外专家对自评报告初稿进行审核，提出修改意见和建议，编制小组根据专家意见进行修改和完善。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校内公示与意见征集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将修改后的自评报告在校内进行公示，广泛征求师生意见，进一步提高自评报告的客观性和公正性。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最终形成自评报告终稿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根据师生意见和专家建议，对自评报告进行最后的修改和完善，形成自评报告终稿。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临床医学专业认证标准解读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认证标准概述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临床医学专业认证标准是对医学教育质量进行全面评估的重要依据，涵盖了教育目标、教学内容、教学方法、师资队伍、教育资源等多个方面。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认证标准注重医学教育的整体性、系统性和连续性，强调医学教育与医疗卫生事业的紧密结合，以培养具备高素质、创新能力和实践能力的医学人才为目标。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教育目标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认证标准关注医学教育目标的明确性、合理性和先进性，要求医学教育不仅要传授知识，更要培养医学生的职业道德、人文素养和临床技能。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教学内容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认证标准强调教学内容的更新与优化，要求医学教育紧跟医学科学发展和医疗卫生需求，及时调整课程设置和教学内容，确保医学生能够掌握最新的医学知识和技能。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认证标准鼓励采用多样化的教学方法，如案例教学、问题式教学、小组讨论等，以激发学生的学习兴趣和主动性，提高教学效果。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师资队伍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认证标准重视师资队伍的建设，要求教师具备高尚的师德、深厚的学术背景和丰富的临床经验，能够为医学生提供优质的指导和支持。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教育资源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认证标准关注教育资源的充足性和先进性，要求医学院校提供完善的实验室、临床教学基地和图书资料等，以保障医学教育的顺利进行。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关键指标分析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216578"/>
            <a:ext cx="0" cy="5645486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oval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466458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581544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443018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60801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20143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36643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959859"/>
            <a:ext cx="9189734" cy="1219200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5124852"/>
            <a:ext cx="276816" cy="314563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92658" y="1638090"/>
            <a:ext cx="8708491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我国临床医学专业认证标准与国际标准在许多方面具有相似之处，如都强调医学教育的整体性、系统性和连续性，都注重医学生的职业道德和人文素养培养等。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3196" y="320143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88282" y="331652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73196" y="4959859"/>
            <a:ext cx="669478" cy="669478"/>
          </a:xfrm>
          <a:prstGeom prst="ellipse">
            <a:avLst/>
          </a:prstGeom>
          <a:solidFill>
            <a:schemeClr val="accent2">
              <a:alpha val="3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88282" y="5074945"/>
            <a:ext cx="439305" cy="43930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2322285" y="5154931"/>
            <a:ext cx="8849237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通过与国际标准的比较，可以进一步推动我国临床医学专业认证标准的完善和发展，提高我国医学教育的质量和水平。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332022" y="3396511"/>
            <a:ext cx="8829763" cy="8290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同时，我国临床医学专业认证标准也具有自身特色，如更加注重医学教育与医疗卫生事业的紧密结合，更加强调医学生的实践能力和创新能力培养等。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与国际标准的比较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https://d.book118.com/328106040137006034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2024-09-13T13:11:38.699</cp:lastPrinted>
  <dcterms:created xsi:type="dcterms:W3CDTF">2024-09-13T05:11:38Z</dcterms:created>
  <dcterms:modified xsi:type="dcterms:W3CDTF">2024-09-13T05:11:40Z</dcterms:modified>
</cp:coreProperties>
</file>