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DA2C-43F6-4BE4-BCAE-318F5A33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69090-F836-4FB1-8325-F4B139EB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B4E00-1B72-4CAA-AD03-8288CA64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471C1-1769-4765-8510-28610A74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68524-5368-4EBB-ADB9-32701C6A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777E1-352A-4163-8C89-A5E7922A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C25C7-C6E9-47FF-B059-361A233E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87895-5C37-4546-9C56-27EB35AB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E0702-11D5-443D-93E0-FC9CBD49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95661-0E8B-4A06-8497-2D58CB8F0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0C28-0011-416D-BEC3-7CCAD7645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607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护理人员应急预案培训课件协助患者疏散与撤离程序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患者疏散程序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撤离程序及注意事项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应急预案是指在突发事件发生时，为保障患者及医护人员安全，迅速、有效地进行疏散和撤离而制定的一系列紧急应对措施和程序。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旨在提高护理人员应对突发事件的能力，确保在紧急情况下能够迅速、准确地执行疏散和撤离程序，最大限度地保障患者及医护人员的生命安全。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28" r="34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本应急预案适用于医院、诊所、养老院等医疗机构内发生的突发事件，如火灾、地震、恐怖袭击等。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全体护理人员，包括护士、护理员、护工等。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" r="325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突发事件发生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上级指令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危及生命安全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当医疗机构内发生火灾、地震等突发事件时，应立即启动应急预案。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接到上级主管部门或医院领导的紧急疏散指令时，应立即执行预案。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当突发事件严重危及患者及医护人员生命安全时，应立即启动应急预案。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疏散前准备工作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护理人员应熟悉医院的疏散预案，了解疏散路线、安全出口位置和应急设备使用方法。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定期检查病房、走廊等区域的安全设施，如灭火器、应急照明灯等，确保其处于良好状态。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对患者进行全面评估，了解患者的病情、活动能力和特殊需求，以便制定个性化的疏散计划。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掌握疏散预案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检查安全设施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通知患者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协助行动不便患者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引导患者至安全区域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协助患者疏散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对于行动不便的患者，护理人员应提供必要的帮助，如使用轮椅、担架等辅助设备，确保患者安全撤离。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护理人员应引导患者按照疏散路线前往安全区域，避免拥挤和混乱。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在紧急情况下，护理人员应迅速通知患者并告知疏散原因，保持患者情绪稳定。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在撤离过程中，护理人员应时刻关注患者的安全状况，防止发生意外事件。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护理人员应与医院相关部门保持密切联系，及时报告患者疏散情况，以便协调后续救援工作。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在紧急疏散后，护理人员应为患者提供必要的心理支持，缓解患者的紧张和恐惧情绪。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撤离现场及后续处理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患者疏散程序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了解患者的病情严重程度，判断其是否适合疏散。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病情稳定性评估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评估患者的行动能力，确定其是否需要协助或特殊设备支持。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行动能力评估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了解患者的心理状态，以便提供必要的心理支持和安抚。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根据建筑结构和安全出口位置，规划最短、最安全的疏散路线。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疏散路线规划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根据患者的病情和行动能力，预估疏散所需时间，以便合理安排。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疏散时间预估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针对需要特殊照顾的患者，如重症患者、行动不便者等，制定个性化疏散计划。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特殊患者考虑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制定疏散计划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https://d.book118.com/328106073014006032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2024-09-09T08:22:40.192</cp:lastPrinted>
  <dcterms:created xsi:type="dcterms:W3CDTF">2024-09-09T00:22:40Z</dcterms:created>
  <dcterms:modified xsi:type="dcterms:W3CDTF">2024-09-09T00:22:42Z</dcterms:modified>
</cp:coreProperties>
</file>