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82596-AC49-423A-B157-BB9EBBD82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24966-8AA6-4E5C-BBE0-573B2A0D4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CCABF-9D10-4709-8D07-076CF46F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C5B28-82C8-4E91-B689-F3A47507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388BD-1D17-4978-A4B1-D213D04BC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D4C0E6-25E8-4D5D-9D4F-89E397A37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04C87-287F-48A0-BC93-48409B119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75392-768C-46B6-9D15-546662913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2DA0A-5CC4-4B1F-99F3-39D30721D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21B96-042C-48EB-B198-5E2766B96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EA7A1-E047-43A1-8727-F568D48F3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11307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测控系统原理与设计期末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测控系统概述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测控系统是指利用测量技术获取被测对象的信息，通过控制技术对被控对象进行控制，实现特定功能的系统。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按照被测参数类型，测控系统可分为温度、压力、流量、物位、成分等测控系统；按照应用场合，可分为工业测控系统、航空航天测控系统、气象测控系统等。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792" b="12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测量单元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控制单元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通信单元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人机交互单元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测控系统的基本组成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负责获取被测对象的信息，包括传感器、变送器等。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负责各单元之间的信息传输和通信，包括数据总线、通信接口等。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负责根据测量结果和控制目标，输出控制信号，包括控制器、执行器等。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负责提供人机交互界面，包括显示器、键盘等。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测控系统广泛应用于工业自动化、航空航天、交通运输、能源管理等领域，为生产过程控制、设备监测、产品质量控制等提供技术支持。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随着信息技术、智能技术的不断发展，测控系统正朝着智能化、网络化、集成化的方向发展，将进一步提高生产效率、降低能耗、提升产品质量。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测控系统的应用与发展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测控系统原理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处理包括信号的编码、解码、转换、增强等，以提高信号质量或满足特定需求。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根据性质和特点，信号可分为模拟信号和数字信号。模拟信号随时间连续变化，而数字信号则离散且只有有限个取值。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信号的采集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采集过程包括传感器转换、信号放大、滤波等步骤，目的是将物理量转换为电信号，便于传输和处理。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信号的采集与处理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测量原理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测量基于比较和转换，通过已知量与被测量进行比较，或利用已知量进行换算，从而得出被测量的大小。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直接测量与间接测量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直接测量是直接获取被测量数值的方法，而间接测量则需要通过多个已知量的组合计算得出。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测量误差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误差可分为系统误差和随机误差，系统误差可通过校准等方法消除或减小，随机误差则难以完全消除。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测量原理与方法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控制是通过改变输入量来调整输出量，使其满足预设要求的过程。控制的核心是反馈，通过反馈不断调整输入量，使输出量趋近于目标值。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控制策略包括比例控制、积分控制、微分控制等，根据系统特性和要求选择合适的策略。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控制系统稳定性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稳定性是控制系统的重要性能指标，指系统受到干扰后能否恢复到原始状态的能力。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控制原理与策略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精度与分辨率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精度表示测量结果的准确性，分辨率表示能够区分最小变化量的能力。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稳定性与可靠性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稳定性指系统在长时间运行中保持性能的能力，可靠性则表示系统在规定条件下无故障运行的能力。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实时性与动态性能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实时性指系统对输入信号的响应速度，动态性能则表示系统在变化条件下的响应特性。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测控系统的性能指标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测控系统设计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在系统需求分析阶段，需要明确测控系统的目标，包括测量范围、精度、响应时间等。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明确系统目标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分析系统需要测量的输入信号类型和输出控制信号类型，以及信号的特性。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确定输入输出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考虑系统运行的环境条件，如温度、湿度、压力等，以确保系统性能稳定可靠。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考虑环境因素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设计信号调理电路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根据传感器输出信号的特点，设计信号调理电路，包括放大、滤波、线性化等，以改善信号质量。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根据系统规模和复杂度，选择合适的系统架构，如分布式、集中式或混合式。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选择合适的传感器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根据系统需求，选择适合的传感器类型和规格，以满足测量精度和响应速度的要求。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550" b="550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系统总体设计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根据系统需求和总体设计，选择合适的硬件平台，包括微处理器、数字信号处理器等。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选择合适的硬件平台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根据系统功能需求，设计相应的硬件电路，包括电源电路、信号调理电路、通信接口等。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设计硬件电路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根据系统功能需求，编写相应的软件程序，实现数据采集、处理、存储和控制等功能。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软件设计与开发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硬件与软件设计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实现数据可视化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将采集和处理后的数据以图形或图表的形式展示给用户，便于用户理解和分析。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提供系统设置和配置功能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为用户提供系统设置和配置功能，以调整系统参数或配置系统运行方式。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设计用户界面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设计易于使用的用户界面，包括图形界面或命令行界面，以满足用户操作和监控的需求。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11" r="161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人机交互设计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https://d.book118.com/328106113071006036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2024-09-15T21:36:30.388</cp:lastPrinted>
  <dcterms:created xsi:type="dcterms:W3CDTF">2024-09-15T13:36:30Z</dcterms:created>
  <dcterms:modified xsi:type="dcterms:W3CDTF">2024-09-15T13:36:32Z</dcterms:modified>
</cp:coreProperties>
</file>