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F127A-1B91-4550-880D-B8CFEFA428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54FACF-8037-476F-B735-3118A803C2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5CDA87-E069-4963-99EE-B249652C4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27A866-7102-4AD0-B105-A100B18229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6F64D31-2584-49D7-9658-C3D735F67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49909C1-C8B0-41CD-A6CD-1103321E4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2DD522-EDAF-45B1-BF3C-71188BD5A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F3604C-9FB4-4E7E-BFC7-0AB49CDF27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06836-5778-42A0-9D18-02F00CBC7A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BAEFB-9826-4CD2-A9DB-6989C55A45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4E6F66-CBEA-44C0-AD4B-0DFE50CBB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107020000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宫颈癌的放射治疗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宫颈癌放射治疗概述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宫颈癌放射治疗的过程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宫颈癌放射治疗的效果和影响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宫颈癌放射治疗的未来发展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宫颈癌放射治疗的案例分享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宫颈癌放射治疗概述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68" r="3256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5" r="325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68" r="3256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放射治疗的定义和原理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放射治疗的原理是通过破坏癌细胞的DNA，阻止其分裂和增殖，从而达到治疗肿瘤的目的。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放射治疗是指利用放射性物质产生的辐射能量对肿瘤进行照射，以抑制或杀死癌细胞的治疗方法。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宫颈癌放射治疗的目的和重要性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宫颈癌放射治疗的主要目的是通过抑制或杀死癌细胞，缩小肿瘤体积，降低肿瘤分期，从而延长患者生存期和提高治愈率。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放射治疗对于宫颈癌的治疗具有重要意义，尤其是对于局部晚期或存在高危因素的早期患者，放射治疗可以显著提高局部控制率和生存率。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宫颈癌的放射治疗主要分为体外照射和腔内照射两种方式。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体外照射是指通过放射源从体外对肿瘤进行照射，通常使用高能X射线或质子束进行。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腔内照射是指将放射源放置到肿瘤所在器官的腔内或组织间，如子宫腔内照射等。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宫颈癌放射治疗的分类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宫颈癌放射治疗的过程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医生会根据患者的病情、肿瘤大小、分期等进行全面评估，确定最适合的放射治疗方案。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制定计划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准备放射治疗设备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583" r="17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医生会制定详细的放射治疗计划，包括照射剂量、照射野设计、治疗频次和疗程等。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确保放射治疗设备正常运行，并确保患者接受治疗的舒适度。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放射治疗前的评估和准备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使用影像技术确定肿瘤的位置和大小，以便精确地照射肿瘤区域。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625" r="10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08" r="167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通过放射治疗设备向肿瘤区域发出射线，杀死癌细胞。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照射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根据患者的病情和肿瘤变化，适时调整照射剂量，确保治疗效果。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调整剂量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放射治疗的具体过程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保持患者皮肤清洁、干燥，避免阳光直射，预防感染等。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定期进行复查，观察肿瘤变化情况，及时调整治疗方案。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定期随访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对患者进行心理疏导，减轻其焦虑、抑郁等情绪，提高生活质量。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放射治疗后的护理和随访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宫颈癌放射治疗的效果和影响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https://d.book118.com/328107020000006025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2024-09-01T09:11:57.316</cp:lastPrinted>
  <dcterms:created xsi:type="dcterms:W3CDTF">2024-09-01T01:11:57Z</dcterms:created>
  <dcterms:modified xsi:type="dcterms:W3CDTF">2024-09-01T01:11:59Z</dcterms:modified>
</cp:coreProperties>
</file>