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DB6F0-8B8D-4827-98BA-331D7A5A8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E59D6-2D8E-4B45-AC29-F234F691F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B0A39-1B03-4D85-99B5-789B25DFA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782D1A-4494-4816-A404-B6F2FE41A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463ECA-CA8A-4506-97F8-AC5AB6721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D94EAF-996D-4217-BC85-77B1F0F60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E312BE-DDDD-48CD-9E32-ECB1AD87D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892E7F-2230-4982-B69F-A7FAE7912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E8E7CD-D453-4AD1-9784-3A80C8B9A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21DCE-A4A2-42D7-B692-EF1BAB281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3432A-9D59-48B3-9A1D-F296A5A38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1002412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研学旅行基地计划书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研学旅行基地概述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研学旅行课程设计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营销与推广策略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预期效益与风险评估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教育改革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近年来，国家大力推进教育改革，强调综合素质教育，提倡学生走出课堂，通过实践来增长知识和锻炼能力。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随着教育观念的转变，越来越多的家长和学生认识到实践经验在学习中的重要性。研学旅行作为一种新型的教育方式，逐渐受到社会的关注和认可。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随着学生和家长对研学旅行的需求增加，市场上涌现出大量研学旅行机构和项目。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0375" r="203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通过研学旅行基地计划，为学生提供一个集知识学习、实践探索、团队协作于一体的教育平台，促进学生综合素质的提升。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拓宽学生视野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让学生走出课堂，接触社会，了解国情，增强社会责任感。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培养实践能力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通过实地考察和动手操作，培养学生的实践能力和创新思维。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提升团队协作能力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在研学旅行中，学生需要与同伴合作完成任务，提升团队协作能力。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提高综合素质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研学旅行可以让学生全面发展，提高综合素质，为未来的学习和工作打下坚实的基础。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研学旅行基地概述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位于XX省XX市XX区，距离市中心XX公里，交通便利。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自然环境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周边有山、水、林、田等多种自然景观，空气清新，环境优美。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人文环境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周边有多个历史古迹和文化景点，具有浓厚的历史文化底蕴。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基地位置和环境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拥有多功能教室、实验室、图书馆、体育馆、宿舍等完善的设施。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拥有丰富的自然资源、人文资源和教育资源，可满足多种研学需求。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特色设施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拥有特色餐厅、特色住宿等特色设施，提供更加舒适的研学体验。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基地设施和资源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传承中华优秀传统文化，注重培养学生的家国情怀和文化自信。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以实践和创新为核心，注重培养学生的动手能力和创新精神。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树立良好的品牌形象，成为国内外知名的研学旅行基地。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基地文化和特色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研学旅行课程设计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568" r="2556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通过研学旅行，使学生掌握与研学主题相关的基本知识和理论。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提高学生的实践操作能力、团队协作能力和创新思维能力。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培养学生热爱自然、尊重文化的情感，树立正确的价值观和世界观。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情感态度价值观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根据不同年龄段和学科领域，设计具有针对性的研学主题和活动，如自然科学、人文历史、艺术创意等。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对参与研学旅行的教师进行专业培训，提高教师的实践教学能力和组织协调能力。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采用“理论+实践”的教学模式，组织学生参与实地考察、实验探究、互动体验等活动。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制定详细的安全管理制度和应急预案，确保学生在研学旅行过程中的安全。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课程实施与管理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课程评估与反馈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采用过程评价和结果评价相结合的方式，对学生的知识掌握、能力提升、情感态度等方面进行全面评估。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反馈机制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根据评估结果，及时调整和优化研学旅行课程设计，提高教学质量和效果。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制定严格的安全管理制度，明确安全责任分工，确保各项安全工作得到有效执行。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定期对研学旅行基地进行安全检查，及时发现和排除安全隐患，确保基地设施设备的安全可靠。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建立安全事故报告制度，及时上报和处理安全事故，防止事态扩大和恶化。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https://d.book118.com/328110024121006036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2024-09-16T06:29:14.235</cp:lastPrinted>
  <dcterms:created xsi:type="dcterms:W3CDTF">2024-09-15T22:29:14Z</dcterms:created>
  <dcterms:modified xsi:type="dcterms:W3CDTF">2024-09-15T22:29:16Z</dcterms:modified>
</cp:coreProperties>
</file>