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26875-B6C8-4262-97F0-95624DBA9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9A7EE9-3360-4F1C-AAE3-91698ED48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BBF21-27A5-4842-9EA7-71C2F0945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E0787A-F986-44AC-A0A7-1065894EB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C987A8-23F4-4DA0-B9B9-0A44F1D7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BD752-7999-4EDB-8635-B5604402D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BC151A-9E84-430E-B49E-AA9EDBCC0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E64FE-EBD6-4A51-9AD9-313DC53B2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2A24B1-920F-4058-87B1-1F862140D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CE36F-32EF-4024-ADBC-3CC7A4536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1F701-BF21-4021-B646-E11827BE2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003700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健康科技行业的人际关系与团队合作培训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人际关系在健康科技行业中的重要性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团队合作在健康科技行业中的实践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人际关系与团队合作的挑战及应对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健康科技行业中人际关系与团队合作的案例分析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通过培训，使员工掌握有效沟通技巧，增强团队合作意识，提高工作效率。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提升员工沟通和团队协作能力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健康科技行业处于快速发展阶段，面临激烈的市场竞争和技术创新压力，良好的人际关系和团队合作是企业成功的关键。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应对行业变革与挑战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建立积极、健康、和谐的企业文化，有助于吸引和留住人才，提升企业形象和竞争力。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推动企业文化建设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健康科技行业特点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技术驱动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健康科技行业以技术创新为主导，涉及医学、生物科技、信息技术等多个领域，要求员工具备跨学科知识和学习能力。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法规监管严格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由于涉及人类健康和生命安全，健康科技行业受到严格的法规监管和政策限制，要求企业合规经营。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随着市场需求的增长和技术的进步，健康科技行业的竞争日益激烈，要求企业不断创新以保持竞争优势。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多元化团队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健康科技行业的团队通常包括医学专家、工程师、市场营销人员等多元化背景的人才，要求团队成员具备跨领域合作的能力。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人际关系在健康科技行业中的重要性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良好的人际关系有助于团队成员之间建立信任，从而提高沟通效率，使信息传递更加准确、迅速。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协作意愿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团队成员之间关系融洽，更愿意主动分享知识、经验和资源，促进团队协作。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在团队合作中难免会出现冲突，良好的人际关系有助于化解冲突，维护团队和谐氛围。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人际关系对团队协作的影响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良好的人际关系可以激发员工的工作积极性，提高工作投入度。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" b="1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工作积极性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员工之间关系和谐，工作氛围愉快，有助于提高员工的工作满意度。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工作满意度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良好的人际关系有助于减少工作中的摩擦和阻力，提高工作效率。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人际关系对工作效率的影响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人际关系对个人发展的影响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学习机会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在健康科技行业中，人际关系良好的员工更容易获得学习新技能和知识的机会。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与同事和上级建立良好关系，有助于员工在职业发展中获得更多支持和推荐。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良好的人际关系有助于减轻工作压力，缓解焦虑情绪，维护员工的心理健康。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团队合作在健康科技行业中的实践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高效团队通常有清晰、明确的目标，每个成员都了解并致力于实现这些目标。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明确的目标和愿景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互相信任和尊重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良好的沟通和协作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共同的价值观和使命感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团队成员之间建立互信和尊重，能够坦诚沟通，接纳不同观点，共同解决问题。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高效团队注重有效沟通，确保信息畅通，成员之间协作紧密，能够迅速响应变化。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团队成员共享一套价值观和使命感，这有助于增强团队凝聚力，激发工作热情。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高效团队的特征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确立具体、可衡量的团队目标，并制定详细的计划，包括时间表、资源分配和预期结果。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制定明确的团队目标和计划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鼓励开放、坦诚的沟通，定期组织团队会议，分享信息、讨论问题并共同制定解决方案。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促进团队成员之间的沟通和协作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通过团队建设活动、培训和辅导等方式，促进团队成员之间的相互了解和信任。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培养信任和尊重的氛围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及时给予团队成员积极的反馈和认可，激发他们的工作动力和归属感。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激励和认可团队成员的贡献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团队合作的实践方法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5467" r="2546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团队合作中的沟通技巧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积极倾听他人的观点和意见，努力理解对方的立场和需求，避免过早做出评判。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用简洁明了的语言表达自己的想法和意见，确保信息准确无误地传达给团队成员。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尊重他人的不同观点，保持开放的心态，愿意接纳新的想法和建议。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在沟通过程中及时给予反馈，根据需要进行调整和改进，确保沟通顺畅有效。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倾听和理解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表达清晰和准确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保持开放和尊重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及时反馈和调整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https://d.book118.com/328110037004006034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2024-09-12T04:38:19.446</cp:lastPrinted>
  <dcterms:created xsi:type="dcterms:W3CDTF">2024-09-11T20:38:19Z</dcterms:created>
  <dcterms:modified xsi:type="dcterms:W3CDTF">2024-09-11T20:38:21Z</dcterms:modified>
</cp:coreProperties>
</file>