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32C58-CAB1-4216-A085-6F4D93151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AEBE6-B8D0-46EA-A020-B6014963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C9C83-A4C2-41BC-9D15-31B40A2D5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FF22C-A702-4F3C-BF44-CAA6056F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A3E91-57C5-4A11-9E69-B0BC726E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D0B09-054E-43DB-8BDC-498FC91F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36C40-BC73-4137-AD31-A2123BF5C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8936D-173F-4A13-9344-7A5B03F7F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8D056-1CEC-4557-B08D-4C32E139A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735F4-8862-4C12-98AD-B55CB304F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D9E13-E0E1-4473-94BB-92421F0A4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005407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ERCP术病人的护理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ERCP术前护理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ERCP术中护理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ERCP术后护理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986" b="19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随着医疗技术的进步，内镜逆行胰胆管造影术（ERCP）已经成为诊断和治疗胆道和胰腺疾病的重要手段。然而，由于手术的特殊性，术后病人需要得到专业的护理以减少并发症的发生并促进康复。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本指南旨在为医护人员提供关于ERCP术后病人护理的指导，以确保病人得到最佳的护理效果。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73" b="20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ERCP术简介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ERCP是一种通过内镜逆行胰胆管造影术，将造影剂注入胆管或胰管，以诊断和治疗胆道和胰腺疾病的手术。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该手术具有创伤小、恢复快、并发症少等优点，广泛应用于临床。然而，由于手术涉及内镜操作，术后病人仍需得到专业的护理。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ERCP术前护理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了解病人有无ERCP术的禁忌症，如胃食管静脉曲张、脊柱畸形等。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评估病人的一般情况，如生命体征、营养状况、有无感染等。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进行必要的实验室检查，如血常规、凝血功能、肝功能等。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术前禁食禁水，对于有胃潴留的病人需进行胃肠减压。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清洁手术区域皮肤，剃除毛发，以减少感染的风险。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根据病人情况，准备必要的抗生素、解痉药、镇静药等。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向病人及家属解释ERCP术的过程、效果及注意事项，减轻其焦虑和恐惧。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给予病人适当的鼓励和支持，帮助其树立信心，保持良好的心态。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耐心解答病人及家属的疑问，消除其顾虑，使其积极配合手术。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ERCP术中护理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协助病人摆好体位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根据手术需要，帮助病人躺卧在合适的体位上，以便于医生操作。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确保病人的呼吸道畅通，及时吸出口腔内的分泌物和呕吐物，防止窒息。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配合医生操作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根据医生的要求，协助病人调整呼吸、保持静止等，确保手术顺利进行。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https://d.book118.com/328110054076006044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2024-09-24T19:02:00.659</cp:lastPrinted>
  <dcterms:created xsi:type="dcterms:W3CDTF">2024-09-24T11:02:00Z</dcterms:created>
  <dcterms:modified xsi:type="dcterms:W3CDTF">2024-09-24T11:02:02Z</dcterms:modified>
</cp:coreProperties>
</file>