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5142A01-0CC9-45BD-BDF7-92BCFAD967D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024D8-F278-4891-9B8E-5852AEAC4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EAE50-6A0B-4620-94B8-AEC42B1AD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BBDD7E-0805-4BC2-8093-FC10D0C49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19F94-EF2E-42DC-8154-5260BE8E7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A8A2D4-757A-4B8B-A4E7-7E6B9F895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7BADCD-E5F1-409B-B6E5-85E4D2476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E282EA-BF19-46B9-B80B-44B85E155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C05212-8732-4D96-A1BE-A8D46C4B0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A0602D-E6D3-4934-B215-289FEF225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3F9A8-4266-42AF-AF69-E9C215412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F425B-B782-4694-B91B-B2558CA0E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D544B95-32C8-439E-A8EC-362974FE426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CA645C1-BE6F-49B0-B7AD-EEC37F92882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10072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积极认知自我心理健康训练营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知识储备与认知理论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积极认知技巧的养成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心理健康的维护与管理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积极认知心理训练在工作中的应用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积极认知心理训练在生活中的应用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知识储备与认知理论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什么是积极认知自我心理健康训练营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认知自我心理健康训练营是一种促进心理健康的训练营，旨在帮助个体建立积极的认知模式和思维方式，提高心理素质与抗压能力。训练营的目的是促进个体自我成长和心理健康，通过特定的训练和方法，引导个体实现自我认知与情绪管理，同时解决心理问题和改善心理状态。训练营源于心理学和认知科学，结合了认知行为疗法等理论，是一个有益于个体心理健康的训练项目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心理学基础知识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认知心理学重要分支之一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认知理论概述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自我形成和认知关系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自我概念与认知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关注积极品质和心理健康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积极心理学概念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认知失调理论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由著名心理学家提出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基本原理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调节认知以促进心理健康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认知调节策略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心理失调对心理健康的影响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心理健康与认知失调关系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积极认知心理训练方法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结合认知和行为的心理疗法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认知行为疗法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训练方法的概述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简介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训练方法的效果评估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成效分析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积极认知技巧的养成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情绪调节技巧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了解自己的情绪变化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情绪认知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通过练习提升调节情绪的能力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情绪调节练习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控制并减轻压力来源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自我效能概念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认识自己的能力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建立自信心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自我肯定练习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进行自我肯定的练习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接受自己并提升自信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自我肯定与自我效能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自尊心及认知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了解自我认知的重要性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提升自尊心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乐观心态的培养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乐观心态对心理健康有着积极影响，通过积极的心态面对困难能够促进自身成长和发展。乐观心态培养方法包括正面思考、感恩练习等。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增强社交技巧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提升交往能力和沟通技巧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社交技巧训练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学会处理人际冲突并解决问题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解决冲突技巧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建立健康和谐的人际关系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人际关系建立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乐观与心理健康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乐观心态对心理健康的益处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降低抑郁情绪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乐观心态培养方法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正面思考的重要性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培养感恩心态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乐观心态的培养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乐观心理学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了解乐观心态的重要性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积极面对挑战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认知自己的情绪变化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自我观察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舒缓压力和焦虑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深呼吸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放松身心，缓解紧张情绪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放松训练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心理健康的维护与管理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健康饮食与身体锻炼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健康饮食对于心理健康至关重要，合理搭配营养可以帮助维持身心平衡。身体锻炼同样对心理健康有益，运动释放的内啡肽可以改善心情，增强自信心。改变生活方式，培养良好的饮食和锻炼习惯，是维护心理健康的重要一环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睡眠与心理健康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建立良好的睡眠习惯对心理健康至关重要，有助于提高专注力和心理抗压能力。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睡眠习惯与心理健康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睡眠不足或失眠可能导致情绪波动，影响认知能力，甚至诱发焦虑和抑郁症。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失眠与心理问题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通过规律作息、舒缓音乐或放松瑜伽等方式，有助于改善睡眠质量，提升心理健康水平。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睡眠调节方法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压力管理与心理康复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了解压力来源，才能有效应对，进行心理康复。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压力源与心理康复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在康复过程中，心理辅导能够提供专业帮助，帮助缓解心理压力，重建自信。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康复心理辅导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适当的放松、规划时间和学会应对压力的方法，对心理康复至关重要。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压力管理技巧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感恩与心理健康关系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感恩心态能够减少负面情绪，增加积极情绪，提升心理健康水平。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增强感恩意识的方法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写感恩日记、表达感激之情、关注他人需要等方法，可以帮助培养感恩意识，促进心理健康。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感恩与心理健康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感恩心态培养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积极感恩有助于调整心态，增强幸福感和满足感。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心理健康的重要性不言而喻，维护心理健康需要全面的管理和关注。通过健康饮食、适量运动、良好睡眠、有效压力管理和积极感恩，可以提升心理健康水平，实现身心平衡。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积极认知心理训练在工作中的应用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https://d.book118.com/328110072010006050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143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积极认知自我心理健康训练营</vt:lpstr>
      <vt:lpstr>目录</vt:lpstr>
      <vt:lpstr>第1章 知识储备与认知理论</vt:lpstr>
      <vt:lpstr>什么是积极认知自我心理健康训练营</vt:lpstr>
      <vt:lpstr>心理学基础知识</vt:lpstr>
      <vt:lpstr>认知失调理论</vt:lpstr>
      <vt:lpstr>积极认知心理训练方法</vt:lpstr>
      <vt:lpstr>第二章 积极认知技巧的养成</vt:lpstr>
      <vt:lpstr>情绪调节技巧</vt:lpstr>
      <vt:lpstr>自我肯定与自我效能</vt:lpstr>
      <vt:lpstr> </vt:lpstr>
      <vt:lpstr>增强社交技巧</vt:lpstr>
      <vt:lpstr>乐观心态的培养</vt:lpstr>
      <vt:lpstr>情绪调节技巧</vt:lpstr>
      <vt:lpstr>第三章 心理健康的维护与管理</vt:lpstr>
      <vt:lpstr> </vt:lpstr>
      <vt:lpstr>睡眠与心理健康</vt:lpstr>
      <vt:lpstr>压力管理与心理康复</vt:lpstr>
      <vt:lpstr>感恩与心理健康</vt:lpstr>
      <vt:lpstr>结尾</vt:lpstr>
      <vt:lpstr>第4章 积极认知心理训练在工作中的应用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2024-09-29T14:26:26.206</cp:lastPrinted>
  <dcterms:created xsi:type="dcterms:W3CDTF">2024-09-29T06:26:26Z</dcterms:created>
  <dcterms:modified xsi:type="dcterms:W3CDTF">2024-09-29T06:26:28Z</dcterms:modified>
</cp:coreProperties>
</file>