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EB0E11-A0B5-4732-904B-CACC7A1A8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8071E9-9302-4A3F-83EE-030C2DBB04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B88D29-E769-4A5D-B28C-E21AD13F9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5E6303-6693-4A4F-B9D2-A2856C8527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718963-CFA2-454E-97F6-7D8AB44D3D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3E06503-4D7B-4EE7-96FF-896CE75C30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5A1B9E-8D50-494F-B09D-2DEDA75511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B9EE8B-3496-406D-81BA-A0DE8FB2BB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E4384E-370D-4342-8786-B47A25EFE2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240685-EB2C-4E7D-B09D-A6719F264A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6968E7-4088-4CCF-9B17-A2B015BFC4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110126043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家具行业2024年生产趋势与制度优化</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行业概况与发展趋势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生产技术创新与应用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环保与可持续发展策略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设计与风格变化趋势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营销策略与品牌建设探讨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制度优化与政策支持建议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行业概况与发展趋势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行业规模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家具行业是一个庞大的产业，涉及家庭、办公、酒店等多个领域，市场规模巨大。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产业链结构</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家具产业链包括原材料采购、设计、生产、销售等多个环节，各环节相互依存。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行业竞争</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家具行业竞争激烈，品牌众多，市场集中度逐渐提高。</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家具行业现状及特点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中国家具市场规模庞大，消费需求多样化，中式、欧式、美式等风格各异。</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国内市场</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国际家具市场设计风格多样化，智能化、环保化趋势明显。</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国际市场</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国内外市场在家具设计、品质、材料等方面存在一定差异，但逐渐呈现融合趋势。</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国内外市场差异</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86" r="18786"/>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2024年预测与发展方向</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随着科技的进步，家具行业将更加注重智能化发展，如智能家居、智能办公等。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环保意识的提高使得家具行业将更加注重环保材料的使用和产品的可持续性。</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消费者对于个性化需求的增加将促使家具行业提供更加个性化的定制服务。</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随着互联网的发展，家具行业将更加注重线上线下融合，打造全渠道销售模式。</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智能化发展</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环保及可持续性</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个性化定制</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线上线下融合</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生产技术创新与应用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通过引入工业机器人，实现家具生产的自动化和智能化，提高生产效率和产品质量。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机器人技术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250" r="12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激光技术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数控技术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利用激光切割、雕刻等工艺，为家具生产带来高精度、高效率的加工方式。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采用数控加工中心和数控机床等设备，实现家具零部件的精确加工和批量生产。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先进制造技术在家具生产中的应用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智能化管理系统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建立智能化管理系统，实现生产过程的可视化、可控制和可优化。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传感器与物联网技术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应用传感器和物联网技术，实时监测生产过程中的各项参数，确保产品质量和生产安全。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自动化生产线</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通过引入自动化生产线，实现家具生产的连续化、自动化和高效化。</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智能化、自动化生产线建设进展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个性化定制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利用3D打印技术，实现家具的个性化定制，满足消费者多样化需求。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复杂结构设计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通过3D打印技术，可以制造出传统工艺难以加工的复杂结构家具，拓展设计师的创作空间。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材料创新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3D打印技术可以使用多种材料，如塑料、金属、陶瓷等，为家具设计带来更多可能性。同时，还可以利用生物降解材料制造环保家具，降低对环境的影响。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3D打印技术在家具设计中的创新实践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环保与可持续发展策略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环保法规的严格实施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随着全球对环境保护的重视，各国政府纷纷出台严格的环保法规，对家具行业的生产、销售等环节提出更高要求。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应对策略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家具企业需要密切关注国际环保法规动态，及时调整生产流程、选用环保材料，确保产品符合环保标准。同时，加强行业合作，共同推动环保技术的研发和应用。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125" r="17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环保法规对家具行业的影响及应对策略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3752" r="3375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家具企业应优先选择可再生、可降解、低污染的材料，如竹材、玉米塑料等，减少对环境的破坏。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绿色材料的选择</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通过改进生产工艺，实现废旧家具的回收、拆解和再利用，形成资源闭环。此外，推广家具租赁模式，减少资源浪费。</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循环利用方案</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绿色材料选择及循环利用方案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https://d.book118.com/328110126043006027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2024-09-05T02:40:51.582</cp:lastPrinted>
  <dcterms:created xsi:type="dcterms:W3CDTF">2024-09-04T18:40:51Z</dcterms:created>
  <dcterms:modified xsi:type="dcterms:W3CDTF">2024-09-04T18:40:53Z</dcterms:modified>
</cp:coreProperties>
</file>