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0F7CD-25EB-482F-AB46-80DCD9E29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8AD18-A0A8-4DA0-AA2D-B26A61C5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0BDE8-03D6-4857-8C44-8F66B3B8B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35D58-CFA5-451E-8D59-B005A85F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C9527-7B7F-4A87-BE94-24EF26C5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BF9F0-91E3-42AE-ACB8-98E81DDEB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53D1B7-EE2A-4D6E-AC64-4D887C570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E317C-9B4A-4FEF-947B-FCB806769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0DDEF-046E-47DE-9839-73F554CD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C5B8A-0666-4121-958A-6D313AA6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B63EA-E5BA-491D-B400-07688514F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106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财务管理制度的企业治理与法律合规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财务管理制度与企业治理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财务合规与法律责任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企业财务治理与内部控制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财务报告与披露的合规性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企业财务风险管理与应对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企业财务合规与可持续发展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财务管理制度与企业治理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859" b="585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确保企业财务活动的合法性和规范性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财务管理制度规定了企业财务活动的操作规范和流程，有助于确保企业财务行为的合法性和规范性，避免因违规行为带来的法律风险和财务损失。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提高企业财务管理的效率和效果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财务管理制度通过明确岗位职责、优化工作流程等方式，提高企业财务管理的效率和效果，提升企业的整体运营效率。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保障企业资产的安全和完整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财务管理制度通过建立健全内部控制机制，保障企业资产的安全和完整，防止资产流失和被非法侵占。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财务管理制度通过合理配置资源和优化资本结构，促进企业的可持续发展，增强企业的竞争力和市场地位。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有效的财务管理制度有助于提升企业的价值，通过合理的投资、筹资和营运资金管理，增加企业的经济利益和股东价值。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财务管理制度服务于企业的战略目标，通过有效的财务管理，为企业战略目标的实现提供支持和保障。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财务管理与企业战略的关联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958" b="3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负责具体执行财务管理制度，包括会计记录、财务报告、内部审计等。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负责制定财务管理制度和战略，审批重大财务决策。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负责执行财务管理制度和日常财务管理工作，监督和控制财务活动的合规性和有效性。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财务合规与法律责任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财务合规的定义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财务合规是指企业在财务管理和会计处理方面符合相关法律法规、监管要求和行业准则。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财务合规的重要性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财务合规是企业合法经营的必要条件，也是企业信誉和可持续发展的保障。通过遵守财务合规，企业可以避免法律风险和监管处罚，保持透明度和公信力，从而赢得利益相关方的信任和支持。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105" r="51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673" r="96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企业需遵循国际财务报告准则或国家会计准则，确保财务报表的编制符合相关规定。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会计准则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企业需按时缴纳税款，并确保税务处理的合法性和准确性。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税务法规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企业需建立反洗钱和反恐怖融资内部控制机制，履行客户尽职调查和可疑交易报告等义务。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反洗钱法规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企业还需遵守与财务管理相关的其他法律法规，如公司法、证券法、劳动法等。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其他法规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财务合规的法律要求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企业若违反财务合规要求，可能会受到行政机关的处罚，包括罚款、警告等。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行政处罚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民事赔偿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信誉损失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若企业的财务违规行为导致利益相关方受损，相关当事人可以提起民事诉讼要求赔偿。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严重的财务违规行为可能触犯刑法，涉及刑事责任的追究。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除了法律责任外，企业的财务违规行为还可能导致信誉受损，影响企业的声誉和长期发展。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财务违规的法律责任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企业财务治理与内部控制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财务战略规划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确保企业财务战略与整体战略相一致，为企业发展提供财务支持。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决策权分配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明确各层级在财务管理中的决策权，避免权力过于集中或分散。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建立有效的内部监督机制，对财务管理活动进行实时监控和评估。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企业财务治理的框架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营造良好的内部控制环境，提高员工内部控制意识。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及时识别、评估企业面临的各种财务风险，制定应对措施。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实施具体的控制措施，确保企业财务活动的合规性和有效性。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建立畅通的信息传递渠道，确保各部门间信息共享和有效沟通。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信息与沟通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内部控制体系与财务治理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https://d.book118.com/328111065126006037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2024-09-17T21:06:01.395</cp:lastPrinted>
  <dcterms:created xsi:type="dcterms:W3CDTF">2024-09-17T13:06:01Z</dcterms:created>
  <dcterms:modified xsi:type="dcterms:W3CDTF">2024-09-17T13:06:03Z</dcterms:modified>
</cp:coreProperties>
</file>