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05396-C210-4500-9D20-A50783859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AA878-B962-48D0-861F-96CBF69C9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D79F9-C876-48B0-A6A3-D973929AA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ECF85-FC02-45C6-B734-7DCD4A7CB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98109C-A4B4-4881-A279-FE91C2CB2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359EB1-C61C-418E-BBEE-B2E409AF6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876F50-7643-4AAF-A49D-D6F8C2461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E01C5-5542-430D-9DC8-33A11D71D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67B60-E901-4714-98DA-424150737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62614-5FF8-4D7A-8C04-9DD4F5652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1EBE6-9504-4136-B89F-CC83355D8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16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1066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安全管理办法中的安全生产培训和教育措施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安全生产培训和教育措施概述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安全生产培训和教育措施的实施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安全生产培训和教育措施的效果评估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安全生产培训和教育措施的挑战与解决方案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675" b="2167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通过安全生产培训和教育，使员工充分认识到安全生产的重要性，增强安全意识，自觉遵守安全规章制度。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预防生产安全事故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通过培训和教育，使员工掌握安全生产知识和技能，提高应对突发事件的能力，有效预防生产安全事故的发生。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安全生产是企业稳定发展的重要保障。通过培训和教育，提高员工安全素质，为企业创造安全稳定的生产环境，进而促进企业可持续发展。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国家相关法律法规明确规定，企业必须开展安全生产培训和教育，确保员工具备必要的安全生产知识和技能。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企业自身需求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随着企业规模的不断扩大和生产技术的不断更新，安全生产面临的风险和挑战也日益增多。加强安全生产培训和教育是企业应对风险、保障生产安全的必要措施。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员工个人成长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安全生产培训和教育不仅有助于提高员工的安全意识和技能水平，还有助于员工个人职业素养的提升和全面发展。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安全生产培训和教育的重要性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安全生产培训和教育措施概述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安全法规和政策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培训员工了解国家安全生产法规和政策，提高安全意识和法律素养。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教育员工掌握本岗位的安全操作规程，规范操作行为，防范事故。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培训员工掌握应急处理措施，提高应对突发事件的能力。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安全防护知识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教育员工了解安全防护知识，正确使用安全防护用品，减少职业伤害。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培训和教育的内容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在岗培训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针对特定岗位和工种，进行在岗培训，由经验丰富的员工进行指导和示范。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利用网络平台和资源，开展在线安全教育和培训，方便员工随时随地学习。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组织员工参加集中培训，由专业讲师进行授课，系统学习安全知识。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通过宣传栏、标语、安全月活动等形式，进行安全宣传教育，提高员工安全意识。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培训和教育的方式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新员工入职前需接受安全培训和教育，确保掌握基本的安全知识和操作技能。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定期组织员工进行安全培训和教育，确保员工的安全知识和技能得到及时更新。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不定期培训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根据安全生产需要和员工实际情况，不定期组织专题安全培训和教育。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长期教育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将安全教育贯穿于员工的职业生涯中，持续提高员工的安全意识和技能水平。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培训和教育的时间和周期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安全生产培训和教育措施的实施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990" b="2199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745" b="15745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确定培训和教育目标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明确要传达的安全知识和技能，以及期望员工达到的安全意识水平。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根据目标，制定包括培训内容、时间、地点、参与人员等在内的详细计划。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准备所需的培训材料、设备、场地等资源，确保培训的顺利进行。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制定培训和教育计划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确定培训和教育对象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全员培训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对所有员工进行安全培训，提高整体安全意识。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重点岗位培训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针对特定岗位或工种进行专业培训，确保他们具备相应的安全操作技能。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新员工培训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对新入职员工进行安全培训，让他们了解公司的安全规章制度和操作规程。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传统授课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通过讲座、演示等方式传授安全知识。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利用网络平台提供安全培训课程，方便员工随时随地学习。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采用案例分析、小组讨论等方式，鼓励员工参与和交流。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组织员工进行安全演练或模拟操作，提高实际操作能力。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选择培训和教育方式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培训前准备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通知员工参加培训，并告知培训的时间、地点和内容。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培训过程管理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确保培训按计划进行，及时解决出现的问题，保持与员工的良好沟通。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培训后评估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通过考试、问卷调查等方式评估培训效果，收集员工的反馈意见，以便持续改进。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培训记录保存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妥善保存培训记录，包括参与人员名单、培训内容、评估结果等，以备后续查阅和审计。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实施培训和教育活动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https://d.book118.com/328111066030006035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2024-09-13T22:04:26.752</cp:lastPrinted>
  <dcterms:created xsi:type="dcterms:W3CDTF">2024-09-13T14:04:26Z</dcterms:created>
  <dcterms:modified xsi:type="dcterms:W3CDTF">2024-09-13T14:04:28Z</dcterms:modified>
</cp:coreProperties>
</file>