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8B2AC-0466-431B-AC36-EB060A154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AA55A-E585-4C46-BF32-2B9B01EC1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098A43-3A4F-4DF0-BF94-E3EB29483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566FDE-CD43-43BA-81CA-434C350FB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493890-1C19-4F36-9CBB-AD176B675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63B13B-E0F9-4CFE-8B0A-2FC4633C6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900A89-B3E7-4F28-AB5C-69CDFA8C8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1F097F-4B9D-465F-B081-DFC87983A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A231B-81A5-45A0-AE4D-2AD6B4E3D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28D89-8DA7-4F56-B8D1-A350C796F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68140-A917-443D-9FBB-8C4893A7D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12005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联通沃云平台及产品介绍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沃云平台概述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沃云基础服务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沃云应用服务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沃云安全服务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沃云行业解决方案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沃云平台优势与特点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沃云平台概述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中国联通作为国内领先的通信服务提供商，积极响应国家关于云计算发展的战略部署，推出了沃云平台，旨在为企业和个人用户提供高效、安全、可靠的云计算服务。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沃云平台定位于提供全方位的云计算解决方案，包括基础设施服务（IaaS）、平台服务（PaaS）和软件服务（SaaS），满足用户在不同场景下的业务需求。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50" r="24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平台背景与定位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沃云平台采用分布式技术，实现了大规模集群管理和资源调度，提高了系统的可用性和扩展性。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通过虚拟化技术，沃云平台实现了计算、存储和网络等资源的池化，提高了资源利用率和管理效率。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虚拟化技术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沃云平台引入容器化技术，实现了应用的快速部署和弹性伸缩，提高了应用运行效率和资源利用率。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容器化技术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核心技术架构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沃云平台提供全面的云服务能力，包括计算、存储、网络、安全等，满足用户在各个层面的需求。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全面的云服务能力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沃云平台采用分布式架构和冗余设计，确保系统的高可用性和可扩展性，保障用户业务的稳定运行。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高可用性和可扩展性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沃云平台提供完善的安全防护措施，包括数据加密、访问控制、安全审计等，确保用户数据的安全性和隐私保护。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安全可靠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沃云平台经过精心优化和测试，具备出色的性能表现，能够满足用户在高负载、大数据量等场景下的需求。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优秀的性能表现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服务能力及优势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沃云基础服务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计算服务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弹性计算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提供可伸缩的计算资源，根据业务需求自动调整计算能力。支持多种操作系统和应用场景，满足不同类型的工作负载需求。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裸金属服务器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提供高性能、安全可靠的裸金属服务器，具备物理服务器级别的性能和隔离性，适用于对计算性能要求较高的场景。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容器服务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提供基于Docker和Kubernetes的容器服务，实现应用的快速部署、扩展和管理。支持微服务架构和DevOps实践，提高应用开发和运维效率。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文件存储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提供分布式文件存储服务，支持多节点访问和共享。适用于大数据分析、视频编辑等需要共享存储的场景。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对象存储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提供大容量、高可用的对象存储服务，支持多种存储类型和访问协议。适用于海量数据存储、备份和归档等场景。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块存储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提供高性能、低延时的块存储服务，支持在线扩容和快照功能。适用于数据库、虚拟化等需要高性能存储的场景。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triangl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虚拟私有云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负载均衡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VPN服务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网络服务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提供隔离的虚拟网络环境，支持自定义网络拓扑和IP地址规划。实现不同业务之间的网络隔离和安全访问控制。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提供高性能的负载均衡服务，支持多种负载均衡算法和健康检查机制。确保业务的高可用性和可扩展性。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提供安全的虚拟专用网络服务，实现不同地域或不同云环境之间的安全通信。支持多种VPN协议和加密方式，保障数据传输的安全性。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沃云应用服务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非关系型数据库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提供NoSQL数据库服务，如MongoDB、Redis等，满足大数据、实时分析等场景需求。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数据库管理工具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提供数据库管理、监控、备份恢复等一站式服务，简化数据库运维工作。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关系型数据库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提供高性能、高可用、安全可靠的关系型数据库服务，支持MySQL、PostgreSQL等主流数据库。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477" b="47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数据库服务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消息队列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提供Kafka、RabbitMQ等消息队列服务，实现应用之间的异步通信和解耦。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缓存服务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提供Redis、Memcached等缓存服务，加速应用访问速度，提高系统性能。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API网关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提供API管理、限流、鉴权等功能，保障API的安全性和稳定性。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中间件服务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提供Kubernetes等容器编排服务，实现容器的自动化部署、扩展和管理。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容器编排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992" b="16992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提供Docker镜像仓库服务，实现镜像的统一管理和共享。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容器镜像仓库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提供容器监控服务，实时掌握容器运行状态和性能指标，保障系统稳定性。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容器监控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容器服务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https://d.book118.com/328112005013006033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2024-09-10T21:00:22.704</cp:lastPrinted>
  <dcterms:created xsi:type="dcterms:W3CDTF">2024-09-10T13:00:22Z</dcterms:created>
  <dcterms:modified xsi:type="dcterms:W3CDTF">2024-09-10T13:00:24Z</dcterms:modified>
</cp:coreProperties>
</file>