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1DA248-B02C-4FB5-B2E0-400D8D8403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043FE0-B045-4ECC-8321-4663428946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069E98-32A7-4347-BD68-C6EC2639D3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A04C48-576B-4C8B-ACC6-4DA32D2F91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E65A709-4CC9-4FBC-8C03-C275405F30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D62505-D010-4D88-9F5B-337B98C1FA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7336A1-6F28-4DB6-9186-E2AD381A5D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F458E2-A5FA-4B5F-B055-F68B434333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7D23D3-8149-49A8-BEC8-D3E64EF15C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81BD0E-E95C-4D5E-8511-0FEEE13137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9AE37E-1E9D-4EA7-B813-1BD2F20252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11200601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护理规范与安全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护理规范概述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护理规范的核心内容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护理安全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护理规范与安全的实践案例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护理规范概述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54" b="285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护理规范是指在护理工作中应遵循的一系列标准、准则和程序，以确保病人安全和护理质量的稳定。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护理规范是护理工作的基础，它为护士提供了明确的工作指南，有助于减少医疗差错，提高病人满意度，维护护士和病人的权益。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护理规范随着医疗技术的发展和护理实践经验的积累而不断完善。早期的护理规范主要关注基础护理操作和感染控制，现代的护理规范则更加注重病人安全、人文关怀和团队协作。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随着医疗科技的进步和社会价值观的转变，护理规范也在不断发展和更新。护士需要关注最新的护理理念和研究成果，以便更好地为病人提供优质的护理服务。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938" r="20938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护理规范的历史与发展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00" r="20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临床护理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护理规范应用于临床护理工作中，包括基础护理、专科护理、急危重症护理等。护士需要根据不同的护理场景选择合适的护理规范，确保病人得到安全、有效的护理。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护理规范也应用于护理管理工作中，包括护理质量评价、护士培训、护理差错预防等。通过制定和执行护理规范，可以提高护理工作的规范化水平，提升医院整体服务质量。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跨学科合作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在多学科合作的医疗团队中，护理规范可以作为与其他学科沟通协作的共同语言。通过遵循共同的护理规范，可以加强与其他学科的协作，提高整体医疗效果。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护理规范的应用范围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护理规范的核心内容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包括年龄、性别、病史、过敏史等。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患者基本信息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健康状况评估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护理需求评估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对患者的生命体征、病情状况、认知情况进行了解。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评估患者的自理能力、心理需求、家庭支持等。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根据患者评估结果，制定具体的护理目标。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417" r="1841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000" r="160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制定护理目标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根据护理目标，制定具体的护理措施，包括病情观察、生活护理、心理护理等。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制定护理措施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根据患者的病情变化和需求，及时调整和完善护理计划。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调整与完善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护理计划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15" b="281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396" b="339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护理操作流程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操作前准备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洗手、核对患者身份、准备用物等。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操作中执行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按照规定的操作步骤进行护理操作，注意观察患者反应。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操作后整理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整理用物、记录护理操作内容及患者反应等。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对患者的病情状况、生命体征等进行实时记录。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记录患者病情变化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对所执行的护理操作进行详细记录。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记录护理操作内容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发现患者异常情况时，及时报告医生或上级护士。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报告异常情况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护理记录与报告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与医生沟通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了解治疗方案、调整护理措施等。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与其他医护人员沟通协作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共同完成患者的诊疗和护理工作。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与患者沟通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了解患者需求、解答患者疑问、给予心理支持等。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护理沟通与协作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https://d.book118.com/328112006012006044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2024-09-23T22:20:50.767</cp:lastPrinted>
  <dcterms:created xsi:type="dcterms:W3CDTF">2024-09-23T14:20:50Z</dcterms:created>
  <dcterms:modified xsi:type="dcterms:W3CDTF">2024-09-23T14:20:52Z</dcterms:modified>
</cp:coreProperties>
</file>