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41F65-9F65-4221-8F9F-549147AC0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5563D-E187-4681-9112-C51952E44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9B0B6-ED15-4D1E-9C35-AD0CD98BB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496FF-E511-4A3C-BACF-964A83666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DA7F47-4B6E-4642-89F0-4940872B7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1B99A3-CB7B-4FA8-A9C6-666B73F17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1122BE-4F99-4E12-9EDA-AC3A0036E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0811B-BAC8-4264-B9B8-4D153BD33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AC651-1EB6-4619-BD85-833458053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1B2B5-4BEB-4A54-B859-C915E06FC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AB4AE-B240-4CA1-AD6A-330777072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2134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美容美发染发化学品安全培训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化学品基础知识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美容美发染发常用化学品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安全操作规范与防护措施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健康危害及应急处理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法律法规与行业标准解读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培训总结与考核评估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化学品是指任何天然的或合成的化学物质，包括元素、化合物和混合物。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根据化学品的物理和化学性质，可分为易燃、易爆、有毒、有害、腐蚀性等类别。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125" r="241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通过标签、标志、说明书等方式，对化学品的危险性进行明确标识。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危险性标识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提供关于化学品危害的警示信息，如毒性、易燃性、腐蚀性、刺激性等。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警示信息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危险性标识及警示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化学品可通过吸入、食入、皮肤接触等途径进入人体。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不同化学品对人体造成的危害不同，可表现为中毒、灼伤、过敏、致癌等。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接触途径与危害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美容美发染发常用化学品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碱性剂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染料中间体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护发成分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染发剂成分及作用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如苯二胺类化合物，与氧化剂反应后生成有色物质，实现染发效果。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如氨水，用于调节头发的酸碱度，帮助颜色更好地渗透和固定。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用于打开头发角质层，使颜色分子能够渗透。常见的氧化剂如过氧化氢。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如硅油、植物油等，用于减少染发过程中的损伤，增加头发的光泽和弹性。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还原剂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定型剂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保湿成分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护发成分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烫发、定型产品成分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如巯基乙酸或其盐类，用于断开头发中的二硫键，使头发变软并易于塑形。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如氧化剂或某些酸性物质，用于在烫发后重新连接二硫键，使头发保持新的形状。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如甘油、丙二醇等，用于保持头发的水分，防止头发在烫发过程中过度干燥。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与染发剂中的护发成分相似，用于减少烫发过程中的损伤。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5" r="1874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其他辅助化学品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用于清洁头发和头皮，同时护发素中的滋润成分可以帮助修复受损的头发。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深层滋养头发，通常含有较高的营养成分，如蛋白质、维生素等。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如发胶、发蜡、喷雾等，用于帮助头发保持造型，增加头发的光泽和质感。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用于调节产品的酸碱度，确保其与头发的酸碱度相匹配，从而减少损伤。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洗发水与护发素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发膜与精华素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造型产品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PH调节剂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安全操作规范与防护措施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严格按照产品说明书和专业人士指导使用染发化学品，确保正确使用方法和剂量。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在使用前进行皮肤测试，确认无过敏反应后再进行染发操作。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避免将染发化学品接触眼睛、口腔等敏感部位，如不慎接触，应立即用清水冲洗。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正确使用方法和剂量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在进行染发操作时，应佩戴一次性手套，避免皮肤直接接触染发化学品。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选择合适的口罩和护目镜，防止染发化学品飞溅或气味刺激。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确保工作场所通风良好，减少染发化学品的气味对呼吸道的刺激。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个人防护装备选择及佩戴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https://d.book118.com/328112134035006034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2024-09-12T13:58:56.194</cp:lastPrinted>
  <dcterms:created xsi:type="dcterms:W3CDTF">2024-09-12T05:58:56Z</dcterms:created>
  <dcterms:modified xsi:type="dcterms:W3CDTF">2024-09-12T05:58:58Z</dcterms:modified>
</cp:coreProperties>
</file>