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88767-0B15-43B7-97E0-85438459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11330-AEC0-4968-A31A-878F965C7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21F42-1C0A-4043-8A3A-DB1098DD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DDC08-244D-4077-921F-630EA0CA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B6911-8F93-48B5-AACF-BF695D24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6E961-93D3-4B55-A1E4-A207E2669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576CF-20AE-4D51-9205-1C3B44E9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18D65-BE94-4641-982A-972FE192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1435B-4876-4506-91D4-F8E91E1A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D1807-8DD6-4CAB-A161-1F1CA6A4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6FFCC-55C9-4122-B32E-787608E9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3060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分娩护理病历汇报PPT\n## 1.妇产科分娩护理病历的基本概念与重要性\n### 1.1妇产科分娩护理病历的定义与分类\n### 1.2妇产科分娩护理病历的记录方法与要求\n### 1.3妇产科分娩护理病历在临床护理中的应用与意义\n## 2.妇产科分娩护理病历的内容与结构\n### 2.1妇产科分娩护理病历的基本内容\n### 2.2妇产科分娩护理病历的结构与组织\n### 2.3妇产科分娩护理病历的个性化记录与分析\n## 3.妇产科分娩护理病历的案例分析\n### 3.1正常分娩护理病历案例分析\n### 3.2异常分娩护理病历案例分析\n### 3.3妇产科分娩护理病历的案例分析方法与技巧\n## 4.妇产科分娩护理病历的质量控制与管理\n### 4.1妇产科分娩护理病历的质量控制标准与方法\n### 4.2妇产科分娩护理病历的管理与保管\n### 4.3妇产科分娩护理病历的质量提升与持续改进\n## 5.妇产科分娩护理病历的未来发展趋势与挑战\n### 5.1妇产科分娩护理病历的信息化发展\n### 5.2妇产科分娩护理病历的智能化应用\n### 5.3妇产科分娩护理病历的未来发展趋势与挑战应对策略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300"/>
              <a:t>妇产科分娩护理病历汇报PPT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妇产科分娩护理病历的基本概念与重要性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定义：妇产科分娩护理病历是指在整个分娩过程中，护士对孕产妇的生理、心理、社会等多方面进行的综合评估、观察、护理及记录的医疗文件。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分娩过程包括孕期、临产、分娩及产后阶段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护理内容包括生命体征监测、心理支持、疼痛管理、健康教育等</a:t>
                </a:r>
                <a:endParaRPr/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分类：根据孕产妇的病情及分娩方式，妇产科分娩护理病历可分为以下几类：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正常分娩护理病历：适用于无明显并发症的孕产妇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异常分娩护理病历：适用于存在并发症或难产情况的孕产妇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高危妊娠护理病历：适用于患有高危疾病的孕产妇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妇产科分娩护理病历的定义与分类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妇产科分娩护理病历的记录方法与要求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记录方法：妇产科分娩护理病历的记录应采用客观、准确、完整、及时的原则，主要包括以下几种方式：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文字记录：包括护理病历、护理记录单、护理评估单等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图表记录：如产程图、胎心监护图等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电子记录：使用电子病历系统进行记录和管理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记录要求：妇产科分娩护理病历的记录应满足以下要求：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真实性：记录内容应真实反映孕产妇的病情及护理过程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完整性：记录内容应包括孕产妇的基本信息、病史、检查结果、护理措施、病情变化等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准确性：记录内容应准确无误，避免漏记、错记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及时性：护理记录应及时更新，以便医生、护士及时了解孕产妇的病情变化</a:t>
            </a:r>
            <a:endParaRPr/>
          </a:p>
        </p:txBody>
      </p:sp>
      <p:cxnSp>
        <p:nvCxnSpPr>
          <p:cNvPr id="13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临床护理应用：妇产科分娩护理病历是临床护理工作的重要依据，可以帮助护士全面了解孕产妇的病情，制定合适的护理计划，评估护理效果，提高护理质量。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了解孕产妇的生理、心理、社会需求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制定个性化的护理计划及措施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评估护理效果，调整护理方案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临床护理意义：妇产科分娩护理病历具有重要的临床护理意义，主要体现在以下几个方面：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提高护理质量，保障孕产妇的安全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促进医患沟通，提高孕产妇满意度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为医疗教学、科研提供宝贵的临床资料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妇产科分娩护理病历在临床护理中的应用与意义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妇产科分娩护理病历的内容与结构</a:t>
            </a:r>
            <a:endParaRPr/>
          </a:p>
        </p:txBody>
      </p:sp>
      <p:sp>
        <p:nvSpPr>
          <p:cNvPr id="1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5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基本信息：包括孕产妇的姓名、年龄、住址、联系方式、住院号等基本信息。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病史：包括孕产妇的既往病史、家族病史、孕期经过、临产情况、分娩方式等。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检查结果：包括孕产妇的产科检查、辅助检查、实验室检查等结果。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护理措施：包括孕产妇的生命体征监测、心理支持、疼痛管理、健康教育等护理措施。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病情变化：包括孕产妇的病情变化、并发症、治疗措施及效果等。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妇产科分娩护理病历的基本内容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妇产科分娩护理病历的结构与组织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结构：妇产科分娩护理病历的结构可分为以下几个部分：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首页：包括病历号、姓名、住院号等信息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病史部分：包括病史、家族病史、孕期经过等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检查结果部分：包括产科检查、辅助检查、实验室检查等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护理措施部分：包括护理评估、护理计划、护理措施及效果评价等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病情变化部分：包括病情变化、并发症、治疗措施及效果等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组织：妇产科分娩护理病历的组织应清晰、条理分明，便于医生、护士查阅及分析。</a:t>
            </a:r>
            <a:endParaRPr/>
          </a:p>
        </p:txBody>
      </p:sp>
      <p:cxnSp>
        <p:nvCxnSpPr>
          <p:cNvPr id="16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个性化记录：妇产科分娩护理病历应根据孕产妇的病情、需求及护理特点，进行个性化记录。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针对孕产妇的生理、心理、社会需求，制定个性化的护理计划及措施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记录孕产妇的病情变化，为医生提供临床决策依据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分析：妇产科分娩护理病历的分析应结合孕产妇的病情、护理措施及效果，进行全面、客观的分析。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分析孕产妇的护理需求，为护理工作提供指导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分析护理措施的效果，为护理质量的持续改进提供依据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妇产科分娩护理病历的个性化记录与分析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妇产科分娩护理病历的案例分析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案例背景：分析一位正常分娩的孕产妇，对其护理病历进行梳理及分析。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案例分析：从护理评估、护理计划、护理措施及效果评价等方面，对正常分娩护理病历进行分析。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案例总结：总结正常分娩护理病历的特点及护理要点，为提高护理质量提供参考。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正常分娩护理病历案例分析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https://d.book118.com/328113060015006037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妇产科分娩护理病历汇报PPT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2024-09-16T19:04:09.372</cp:lastPrinted>
  <dcterms:created xsi:type="dcterms:W3CDTF">2024-09-16T11:04:09Z</dcterms:created>
  <dcterms:modified xsi:type="dcterms:W3CDTF">2024-09-16T11:04:11Z</dcterms:modified>
</cp:coreProperties>
</file>