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1A1FE2-2BC6-40D3-B9F1-1CFAED82A9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1167CD-D664-4584-BF01-8226D3D89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E23CF0-A685-4935-9AE2-B559613E3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802412-ADCF-4DF5-9DAF-B1F1507CB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F4B401-4E8E-45C1-AA04-7BC060776E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A0B884-8006-4298-B78A-C9A892B92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C110E9-3C96-4CAF-B904-58C0CD71E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EF83DB-DFAC-4597-9486-BF7A0D4B50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4B1A43-CCBD-448D-9452-84AA12E469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62ABD2-0AF1-4CB0-B6A9-10EE953CB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A382EC-5F1C-48EA-BC6B-181DD2995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11310106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2024年人力资源法律法规与劳动合同培训资料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劳动合同基本内容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法律法规与劳动合同关系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法律风险与防范策略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8000" b="80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《中华人民共和国社会保险法》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规定了社会保险的种类、范围、缴纳和享受等，是保障劳动者社会保险权益的法律。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《中华人民共和国劳动法》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规定了劳动者与用人单位之间的基本权利和义务，是保障劳动者权益的基本法律。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《中华人民共和国劳动合同法》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详细规定了劳动合同的订立、履行、变更、解除和终止等各个环节，是规范劳动关系的重要法律。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国家层面法律法规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各地《劳动合同条例》或《劳动合同规定》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根据当地实际情况，对劳动合同的订立、履行、变更、解除和终止等做出具体规定。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042" r="1404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各地《工资支付条例》或《工资支付规定》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规范用人单位的工资支付行为，保障劳动者按时足额获得工资报酬。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各地《劳动保障监察条例》或《劳动保障监察规定》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明确劳动保障监察的职责、权限和程序，保障劳动保障法律法规的贯彻执行。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地方层面法律法规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行业层面法律法规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各行业《劳动定额标准》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规定不同行业和岗位的劳动定额标准，是用人单位制定劳动定额和计件工资的依据。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各行业《安全生产法规》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针对不同行业和岗位的安全生产要求，制定具体的安全生产法规，保障劳动者的生命安全和身体健康。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各行业《职业卫生法规》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规定不同行业和岗位的职业卫生标准和要求，预防职业病的发生，保护劳动者的健康权益。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劳动合同基本内容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合同期限类型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根据《劳动合同法》，劳动合同可分为固定期限、无固定期限和以完成一定工作任务为期限三种类型。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试用期规定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试用期是用人单位与劳动者相互了解、选择的过程，一般不超过6个月。试用期的长度根据合同期限确定，且同一用人单位与同一劳动者只能约定一次试用期。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906" r="23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合同期限与试用期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工作内容描述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劳动合同应明确劳动者的岗位、职责、工作任务等，确保双方对工作内容的理解和认知一致。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工作地点约定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劳动合同中应明确工作地点，若涉及异地工作，应明确相关待遇和安排。同时，用人单位不得随意变更工作地点，如需变更应提前告知并与劳动者协商一致。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工作内容与地点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根据《劳动法》规定，劳动者每日工作时间不超过8小时，平均每周工作时间不超过44小时。用人单位应合理安排劳动者的工作时间，确保不违反法律规定。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工作时间安排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劳动者享有法定节假日、带薪年休假等休息休假权益。用人单位应依法安排劳动者的休息休假，并保障其合法权益。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休息休假权益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工作时间与休息休假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劳动报酬与社会保险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劳动报酬约定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劳动合同中应明确劳动者的工资、奖金、津贴等劳动报酬的数额和支付方式。同时，用人单位应按照约定及时足额支付劳动报酬，不得拖欠或克扣。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社会保险缴纳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用人单位应依法为劳动者缴纳社会保险费，包括养老保险、医疗保险、失业保险、工伤保险和生育保险。劳动者享有相应的社会保险待遇。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法律法规与劳动合同关系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法律法规规定了劳动合同的订立、履行、变更、解除和终止等基本原则，为劳动合同的签订和执行提供了明确的指导。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确立劳动合同的基本原则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法律法规规定了劳动者的基本权利和用人单位的义务，如工资支付、工作时间、休息休假、社会保险等，确保劳动者的合法权益得到有效保障。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保障劳动者权益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法律法规对劳动合同的内容进行了详细规定，包括合同期限、工作内容、工作地点、劳动报酬、违约责任等，确保劳动合同的合法性和有效性。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规范劳动合同内容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法律法规对劳动合同的影响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个性化约定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劳动合同可以根据双方的实际情况和需求，对工作内容、劳动报酬、福利待遇等进行个性化约定，以满足不同岗位和劳动者的特殊需求。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明确双方权利义务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劳动合同是劳动者与用人单位之间确立劳动关系、明确双方权利和义务的协议，对法律法规中未详尽规定的内容进行补充和明确。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解决争议的依据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在发生劳动争议时，劳动合同可以作为解决争议的重要依据，有助于明确双方的责任和权益，促进争议的合理解决。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5333" r="53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劳动合同对法律法规的补充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https://d.book118.com/328113101067006032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2024-09-10T01:17:17.674</cp:lastPrinted>
  <dcterms:created xsi:type="dcterms:W3CDTF">2024-09-09T17:17:17Z</dcterms:created>
  <dcterms:modified xsi:type="dcterms:W3CDTF">2024-09-09T17:17:19Z</dcterms:modified>
</cp:coreProperties>
</file>