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F67E5-8F7B-42F3-8DA3-5E378E12F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D495C-1C20-4B88-B13E-C07FD98E1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5A542-CBEA-423A-AF67-DBCE71BA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E68CF-1B21-430F-8592-6F55EA414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DDCAE9-B39D-4D40-9541-C0BB28925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D497E-6CCF-449E-B8AF-ABFDF81C3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2093F4-9C5D-4B10-B4C6-3B02A9A08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97C91-1801-4877-84C8-4E94AEE14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9698A-A5CD-4039-8D08-8ECD483D2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15E9C-9873-4579-AFBD-293EA5D0E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6A52C-464C-486A-975F-6C58F1D31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3120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法学案例分析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法学案例概述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案例一：合同纠纷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案例二：知识产权侵权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案例三：劳动法争议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案例四：刑事犯罪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案例五：国际法问题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法学案例概述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选择具有代表性的案例，能够体现某一法律原则或制度的典型应用。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选择存在争议的案例，有助于深入探讨法律问题和社会价值冲突。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选择最新的案例，能够反映当前法律发展和司法实践的最新动态。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对案例中涉及的法律条款进行解释，明确其含义和应用范围。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法律解释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案例比较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法理分析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将当前案例与类似案例进行比较，分析异同点，提供借鉴和参考。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结合法律原则、立法目的和社会价值观念，对案例进行深入分析。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仔细阅读案例资料，了解案件背景、事实和法律争议点。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根据案例涉及的法律领域，查找相关法律法规和司法解释。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根据法律条款和事实，进行逻辑分析和推理，得出结论。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对案例分析过程和结论进行总结归纳，形成完整的案例分析报告。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案例阅读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法律条款查找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分析推理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总结归纳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案例一：合同纠纷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合同签订后，甲按照约定支付了房款，但乙未按照约定交付房屋。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甲多次催促乙履行合同义务，乙均未履行。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甲与乙签订了一份房屋买卖合同，约定甲向乙支付房款，乙向甲交付房屋。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根据《合同法》的规定，当事人应当诚实信用地履行自己的义务。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在本案例中，甲已经按照约定支付了房款，乙应当按照约定交付房屋。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如果乙未按照约定交付房屋，则构成违约行为，应当承担违约责任。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案例结论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如果乙无法继续履行合同义务，则甲有权要求解除合同，并要求乙赔偿损失。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根据《合同法》的规定，甲有权要求乙继续履行合同义务，并承担违约责任。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案例二：知识产权侵权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某公司A开发了一款软件，并获得了专利权。另一家公司B未经许可，复制了该软件并在市场上销售。A公司发现后，向法院提起诉讼，要求B公司停止侵权并赔偿损失。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B公司辩称，其复制软件的行为属于“合理使用”，不构成侵权。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https://d.book118.com/328113120025006035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2024-09-13T21:07:02.325</cp:lastPrinted>
  <dcterms:created xsi:type="dcterms:W3CDTF">2024-09-13T13:07:02Z</dcterms:created>
  <dcterms:modified xsi:type="dcterms:W3CDTF">2024-09-13T13:07:04Z</dcterms:modified>
</cp:coreProperties>
</file>