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E7193-6228-4848-B067-C7DFBB5D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C0031-B26F-4AA1-90FC-7050ACE6C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05222-BC79-4764-B8E5-B73282D40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9E5D5-32D1-4210-9958-687769AB6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CF191-12AA-41A3-9E24-7007AE1F3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AD66F-4798-4880-9246-1B3D38B6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01855-550D-4743-BCF2-379B31C37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C3D22-9317-412F-9576-FCEDED5C2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6894C-4FBB-4FF5-9E19-36AD2C3F8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A769E-2653-4499-9669-FE50CB938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D91B4-38E6-4C6B-939B-598F59FC2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400710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质量管理年度总结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质量管理体系建设及运行情况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产品质量控制及提升情况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供应商质量管理情况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质量风险识别与应对情况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质量文化建设与培训情况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通过质量管理，不断提升产品的稳定性和可靠性，满足客户需求，增强市场竞争力。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完善质量管理体系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持续完善质量管理体系，提高质量管理的效率和有效性，降低质量成本。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通过质量管理，推动企业持续改进和创新，实现可持续发展。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质量事故处理与预防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分析质量事故的原因、处理过程和预防措施，总结经验教训，避免类似问题再次发生。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质量控制与改进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阐述产品质量控制的方法、措施和效果，包括检验、测试、评审、改进等方面。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介绍质量管理体系的构建、运行和改进情况，包括质量方针、目标、组织结构、职责权限、资源保障等方面。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质量培训与宣传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介绍质量培训和宣传活动的开展情况，提高全员质量意识和技能水平。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未来质量管理计划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展望未来的质量管理计划，提出重点任务和目标，为企业的持续发展奠定基础。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质量管理体系建设及运行情况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确立公司质量方针和质量目标，明确各部门质量职责，形成全员参与的质量管理氛围。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3542" r="33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质量方针与目标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编制质量管理体系文件，包括质量手册、程序文件、作业指导书等，确保各项工作有章可循。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质量管理体系文件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通过ISO9001等质量管理体系认证，证明公司质量管理水平符合国际标准要求。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质量管理体系认证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质量管理体系运行效果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通过质量管理体系的有效运行，产品质量得到显著提升，客户投诉率明显降低。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对生产、检验、采购等流程进行优化，提高工作效率和产品质量稳定性。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员工素质提高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加强员工培训和质量意识教育，提高员工素质和工作技能水平。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加强预防措施的制定和实施，减少质量问题的发生。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加强预防措施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运用数据分析工具，对质量问题进行深入分析，找出根本原因并采取措施。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8792" r="28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鼓励技术创新和研发，提高产品技术含量和附加值，增强市场竞争力。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产品质量控制及提升情况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08" r="233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根据全年数据统计，产品合格率达到了98%，较去年提高了2个百分点。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少数产品存在性能不稳定、外观瑕疵等问题，需要加强生产过程中的质量控制。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产品质量现状分析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通过以上措施的实施，产品质量得到了有效控制，不良品率降低了30%。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实施质量奖惩制度：建立质量奖惩制度，对生产过程中的质量问题进行及时奖惩，激励员工关注产品质量。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强化员工培训：定期开展员工质量意识和技能培训，提高员工对产品质量的重视程度和操作技能水平。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加强原材料检验：对供应商提供的原材料进行严格检验，确保原材料质量符合标准，降低了因原材料问题导致的产品质量风险。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完善生产工艺：对生产工艺进行持续优化，提高生产效率和产品稳定性，减少了不良品的产生。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质量控制措施及效果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学习借鉴国际先进的质量管理理念和方法，如六西格玛管理、精益生产等，提升公司质量管理水平。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引入先进的质量管理理念和方法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加大研发投入，提高公司自主创新能力，研发具有更高性能、更稳定、更可靠的产品。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加强研发创新能力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加强与供应商的合作与沟通，确保供应商提供优质的原材料和零部件，从源头保障产品质量。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建立客户反馈、内部检测等多渠道的质量信息反馈机制，及时发现并解决产品质量问题。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建立完善的质量信息反馈机制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产品质量提升计划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供应商质量管理情况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对潜在供应商进行了深入的调查，了解其生产能力、技术水平、质量管理体系等情况，为后续的选择提供依据。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建立了一套完善的供应商质量评估标准，包括产品质量、交货期、服务等方面，确保选择到优质的供应商。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根据评估结果和调查结果，对供应商进行综合排名，选择出符合公司要求的优质供应商。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供应商质量评估及选择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https://d.book118.com/328114007101006027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2024-09-05T14:51:19.224</cp:lastPrinted>
  <dcterms:created xsi:type="dcterms:W3CDTF">2024-09-05T06:51:19Z</dcterms:created>
  <dcterms:modified xsi:type="dcterms:W3CDTF">2024-09-05T06:51:21Z</dcterms:modified>
</cp:coreProperties>
</file>