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E69B5-09AA-496F-8ACF-045E1FABC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F3621-FC39-4F4D-827A-A35C5F37F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4651A-B7B3-4D77-8DBE-36D08C51C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3F059-10C7-4979-B414-DA85A1DA6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844DC0-BFF3-40A9-90FC-2E442C61B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0F8283-6CAA-4B7A-B32D-CE3715DED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2BCACB-1D10-4053-A95E-574AF9A09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C6A554-6345-4EC5-B049-E99078F3F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3632C-C616-4DB4-89DF-68ECCCA3E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D2433-1EB4-4805-BC98-3921AA577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0C11D-1599-44E0-9876-E01B131F8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1403513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中国软件服务行业市场调查报告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客户需求与消费特点剖析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产品类型与创新趋势研究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供应链协同与合作伙伴关系构建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挑战与机遇并存，未来发展策略建议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软件服务行业定义及分类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软件服务行业是指通过提供软件开发、维护、测试、咨询等服务，满足客户特定需求或解决客户问题的行业。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根据服务内容和技术特点，软件服务行业可分为基础软件服务、应用软件服务、嵌入式软件服务、云计算服务、大数据服务等。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中国软件服务行业市场规模逐年扩大，已成为全球最大的软件服务市场之一。根据市场调查机构的数据，2022年中国软件服务市场规模已达到数千亿元人民币。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近年来，中国软件服务行业保持了较快的增长速度，年均增长率超过10%。随着数字化转型的加速和新技术的不断涌现，预计未来几年市场增速将继续保持高位。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、大数据、人工智能等新技术在软件服务领域的应用不断深入，推动着行业向智能化、自动化、高效化方向发展。同时，客户需求日益多样化、个性化，要求软件服务企业能够提供更加定制化、专业化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转型的深入推进和新技术的不断成熟，中国软件服务行业将迎来更加广阔的发展空间。未来几年，行业将继续保持快速增长态势，市场规模有望突破万亿元人民币大关。同时，行业竞争将日趋激烈，企业需要不断提升自身技术实力和服务水平，以在市场中立于不败之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前景预测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发展趋势与前景预测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中国软件服务行业市场竞争激烈，参与者众多，包括国际知名企业和本土企业。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市场竞争日益激烈，推动企业加强技术创新和产品研发，提高核心竞争力。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在竞争激烈的市场环境下，服务质量成为企业赢得客户的关键。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服务质量为王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国际知名企业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包括微软、IBM、甲骨文等跨国公司，在中国市场占据一定份额，拥有强大的技术实力和品牌影响力。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本土龙头企业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如华为、阿里巴巴、腾讯等，凭借在本土市场的深厚积累和技术创新，逐渐发展壮大，并在国际市场上崭露头角。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中小型创新企业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众多中小型软件服务企业积极参与市场竞争，通过灵活的经营策略和创新的技术方案，逐渐获得市场份额。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134" r="1213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区域市场份额差异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不同区域的市场份额存在差异，一线城市和发达地区的市场份额相对较高。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市场份额集中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少数大型企业占据市场主导地位，市场份额相对集中。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中小企业市场份额提升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随着技术创新和市场需求的不断变化，中小企业在市场中的份额逐步提升。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客户需求与消费特点剖析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随着企业信息化程度的提升，客户对软件服务的定制化需求日益增强，要求软件服务商能够根据其特定业务场景和需求，提供个性化的解决方案。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客户对软件服务的质量要求不断提高，包括系统的稳定性、安全性、易用性等方面，要求软件服务商具备专业的技术实力和丰富的行业经验。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随着人工智能、大数据等技术的不断发展，客户对软件服务的智能化需求也越来越高，如智能数据分析、智能决策支持等。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智能化需求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信息化程度较高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这些客户通常具有较高的信息化程度，已经建立了较为完善的信息化基础设施，对软件服务的需求更加明确和具体。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注重品牌和服务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在选择软件服务商时，客户通常会比较注重品牌和服务质量，倾向于选择有知名品牌和良好口碑的服务商。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企业级客户为主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软件服务的主要消费群体为企业级客户，包括各行各业的大中型企业，以及政府机构、教育机构等。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消费群体特征描述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客户在选择软件服务商时，通常会考虑其技术实力是否雄厚，能否提供高质量的软件服务。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优质的服务是吸引和留住客户的关键因素之一。客户会关注软件服务商的服务态度、响应速度、解决问题的能力等方面。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价格因素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虽然价格不是唯一的决定因素，但客户在购买软件服务时仍然会考虑价格是否合理。在保证服务质量的前提下，具有竞争力的价格将有助于软件服务商赢得市场份额。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行业经验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具备丰富行业经验的软件服务商更容易获得客户的信任，因为其能够更好地理解客户的业务需求，并提供针对性的解决方案。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购买决策因素探讨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产品类型与创新趋势研究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https://d.book118.com/328114035134006043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2024-09-23T16:30:07.034</cp:lastPrinted>
  <dcterms:created xsi:type="dcterms:W3CDTF">2024-09-23T08:30:07Z</dcterms:created>
  <dcterms:modified xsi:type="dcterms:W3CDTF">2024-09-23T08:30:09Z</dcterms:modified>
</cp:coreProperties>
</file>