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A986A-0D14-4D59-815F-F0704734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F4B47-4456-4F75-8107-E699B5CAE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B5557-2913-4DA2-B27A-DCCD6D90A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A8CB8-1F02-46CB-87A8-E0BF5D44B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BB1A87-7CB2-4E82-9BC6-DF4D29705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B5AB3-8BD4-42CF-9676-D075BB397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230BC-20BF-426F-B29B-9650B7BB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F43356-5914-40EE-9362-08750E11D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36DAF-FD36-4A8E-9D8A-56EBD8D05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C900F8-CB9C-41D2-B015-66B14674F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8DA1A-4717-4889-8035-EA2C839A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4070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薪酬设计与新零售市场环境的适应性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新零售市场环境概述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薪酬设计基本原则与方法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新零售环境下薪酬设计挑战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适应性薪酬设计策略探讨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案例分析：成功企业薪酬设计实践分享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新零售市场环境概述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新零售是指通过运用互联网、大数据、人工智能等先进技术，对商品的生产、流通与销售过程进行升级改造，进而重塑业态结构与生态圈，并对线上服务、线下体验以及现代物流进行深度融合的零售新模式。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数字化、智能化、线上线下融合、消费者体验优化等。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新零售定义及特点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新零售市场规模庞大，且仍在持续增长。根据国家统计局数据，2022年全国社会消费品零售总额达到XX万亿元，同比增长XX%。其中，网上零售额占比不断提升，显示出新零售市场的强劲增长势头。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随着消费者购物习惯的改变和技术的不断进步，新零售市场将继续保持快速增长。预计未来几年，新零售市场规模将持续扩大，增速将保持在较高水平。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25" r="1492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购物方式变化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消费者越来越倾向于通过线上渠道进行购物，同时线下门店也提供了更多体验和便利服务。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消费决策变化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消费者更加注重产品品质、个性化需求和购物体验等方面，对品牌的认知度和忠诚度也在不断提高。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支付方式变化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移动支付、信用卡等支付方式逐渐成为主流，为消费者提供了更加便捷和安全的支付体验。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新零售市场呈现出多元化竞争的格局，包括传统零售企业、电商平台、物流企业等都在积极布局新零售市场。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新零售市场面临着诸多挑战，如技术更新迭代速度快、消费者需求多样化、市场竞争激烈等。同时，行业监管政策、数据安全等问题也是企业需要关注的重要方面。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竞争格局与行业挑战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薪酬设计基本原则与方法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吸引和留住人才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通过具有竞争力的薪酬水平，吸引和留住高素质的员工，确保企业拥有稳定且优秀的人才队伍。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激励员工绩效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将薪酬与员工绩效挂钩，激励员工积极工作，提高整体业绩。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实现内部公平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确保企业内部不同职位、不同能力员工的薪酬与其贡献相匹配，维护内部公平性。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在确保薪酬具有竞争力的同时，合理控制企业的人工成本，确保企业经营效益。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可调整性原则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薪酬设计应具有一定的灵活性，能够根据市场变化和企业需求进行调整。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通过绩效奖励、股票期权等激励手段，激发员工的积极性和创造力。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内部公平性原则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建立科学的职位评估体系，确保不同职位的薪酬与其对企业贡献的价值相匹配。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薪酬设计应与企业战略和业务目标保持一致，支持企业战略的实现。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市场竞争力原则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关注同行业和市场的薪酬水平，确保企业薪酬具有竞争力。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薪酬设计原则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基本工资+绩效工资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员工薪酬由固定基本工资和浮动的绩效工资组成，绩效工资根据员工绩效表现进行发放。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基本工资+奖金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员工薪酬由固定基本工资和奖金组成，奖金根据企业整体业绩、团队业绩或个人业绩进行发放。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基本工资+津贴补贴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员工薪酬由固定基本工资和各种津贴补贴组成，如交通补贴、通讯补贴、餐饮补贴等。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基本工资+股票期权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员工薪酬由固定基本工资和股票期权组成，股票期权是一种长期激励手段，旨在激发员工的长期创造力。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常见薪酬结构类型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整体调整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针对特定员工或特定岗位进行薪酬调整，如晋升、降职、调岗等情况。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弹性福利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提供多样化的福利选择，让员工根据自身需求选择适合自己的福利组合。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根据市场变化、企业经营状况和员工绩效表现，对企业整体薪酬水平进行调整。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通过股票期权、利润分享等长期激励手段，激发员工的长期创造力和忠诚度。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薪酬调整策略及方法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新零售环境下薪酬设计挑战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967" b="29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新零售市场对跨界人才和高技能人才的需求增加，导致薪酬水平上升。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人才供给不足，企业需要提高薪酬竞争力以吸引和留住优秀人才。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新兴职位和技能的涌现，要求薪酬设计更具灵活性和创新性。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人才需求与供给变化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组织架构调整对薪酬影响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扁平化组织架构减少管理层级，对薪酬差距和晋升路径产生影响。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团队协作和跨部门合作的重要性增加，需要设计更合理的团队绩效薪酬。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组织变革可能涉及员工职位和职责调整，需要调整薪酬以反映新的工作价值。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https://d.book118.com/328114070015006032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2024-09-09T09:16:49.959</cp:lastPrinted>
  <dcterms:created xsi:type="dcterms:W3CDTF">2024-09-09T01:16:49Z</dcterms:created>
  <dcterms:modified xsi:type="dcterms:W3CDTF">2024-09-09T01:16:52Z</dcterms:modified>
</cp:coreProperties>
</file>