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99283-B0FE-4FC1-8318-A64FCACB3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32E21-F0D0-401E-A030-7FCED166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3556D-DC50-4162-A624-E1447581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A3236-25E5-45BE-AA31-0F36D0F1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03A41-A036-425D-9544-F1D2F507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82EF1D-0C5C-4871-A519-A1D0B187E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8ABA4-CDD6-4D47-A566-8E2F4488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E9443-9693-4176-8651-A8B4911E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D3385-0AD8-4401-BE48-BBFDA29E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BB8E9-E5E5-43FB-A33A-78C739A4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0A470-4266-4E9E-A9B8-49BF6F5F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502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优秀班主任工作心得体会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班主任工作的职责与重要性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学生管理与心理辅导技巧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班级文化建设与活动策划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学生学习指导与成绩提升策略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家校合作与教育资源整合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自我成长与职业发展规划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阐述班主任工作的重要性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班主任是学校教育工作的中坚力量，对学生的全面发展负有重要责任。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分享个人成长经历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通过回顾自己的班主任工作历程，分享经验、教训以及个人成长。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促进同行交流与学习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希望通过分享自己的心得体会，与广大同行交流学习，共同提高班主任工作水平。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班级管理与建设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包括班级纪律管理、学风建设、班级文化建设等方面的实践与探索。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学生德育工作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如何培养学生的道德品质、行为习惯以及心理健康等方面的经验与方法。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如何与家长建立良好的合作关系，促进家校共育的实践与体会。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结合班主任工作，探讨如何提高学生的学习兴趣、学习能力以及综合素质等方面的策略与措施。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班主任工作的职责与重要性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班级管理的组织者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班主任是班级管理的核心，需要制定班级工作计划，组织各种活动，协调各方资源，确保班级工作的有序进行。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学生成长的引领者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班主任是学生成长过程中的重要引领者，需要具备高度的教育责任感和使命感，关注学生的全面发展，为学生提供个性化的指导和支持。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家校沟通的桥梁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班主任是家校沟通的重要桥梁，需要与家长保持密切联系，及时反馈学生的学习和生活情况，促进家校合作，共同为学生的成长创造良好环境。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班主任的角色定位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负责学生的日常管理，包括考勤、纪律、安全等方面，确保学生遵守学校规章制度，维护班级秩序。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教学辅助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协助任课教师进行教学工作，了解学生的学习情况，提供学习指导和建议，促进学生的学习进步。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开展德育教育活动，培养学生的道德品质、行为习惯和社会责任感，关注学生的心理健康，促进学生全面发展。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与家长保持沟通联系，及时反馈学生的学习和生活情况，解答家长疑问，促进家校合作。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班主任的工作职责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班主任是学生成长过程中的重要陪伴者和引领者，对学生的思想、品德、行为等方面产生深远影响。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对学生成长的影响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班主任是班级管理的核心，对班级的氛围、文化、凝聚力等方面起到关键作用。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对班级管理的作用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班主任是家校合作的重要纽带，能够促进家长和学校之间的沟通和合作，共同为学生的成长创造良好环境。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对家校合作的意义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班主任工作的重要性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学生管理与心理辅导技巧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作为班主任，首先要以身作则，遵守学校规章制度，为学生树立榜样。同时，要在学生中树立威信，让学生明白纪律的重要性。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树立威信与榜样作用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与学生共同制定班规，明确奖惩措施，确保每个学生都了解并遵守。班规的执行要公正、公开、透明。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制定明确的班规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发现学生违纪行为时，要及时进行处理，按照班规进行惩罚，并与学生进行沟通，引导其认识错误并改正。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及时处理违纪行为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学生纪律管理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作为班主任，要时刻关注学生的心理健康状况，发现学生有心理问题时，要及时进行干预。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了解基本的心理辅导知识和技能，如倾听、共情、引导等，为学生提供有效的心理支持。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掌握基本心理辅导技能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当遇到超出自身能力范围的心理问题时，要及时寻求专业心理教师的帮助，确保学生得到专业的治疗。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与学生沟通时，要尊重学生的人格和意见，以平等、开放的态度进行交流，让学生感受到被尊重和理解。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认真倾听学生的想法和诉求，理解学生的情感和需求，为学生提供有针对性的建议和支持。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与家长保持定期沟通，及时反馈学生的学习和生活情况，共同关注学生的成长和发展。在与家长沟通时，要尊重家长的意见和建议，以合作的态度共同促进学生的进步。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与学生及家长的沟通技巧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班级文化建设与活动策划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通过班级文化建设，可以培养学生的思想道德素质、科学文化素质和身心健康素质等，促进学生全面发展。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塑造班级精神风貌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通过班级文化建设，可以塑造积极向上、团结友爱的班级精神风貌，增强学生的归属感和凝聚力。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营造良好学习氛围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班级文化建设有助于营造浓厚的学习氛围，激发学生的学习积极性和创造力。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班级文化建设的意义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https://d.book118.com/328115024132006042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2024-09-22T04:45:57.148</cp:lastPrinted>
  <dcterms:created xsi:type="dcterms:W3CDTF">2024-09-21T20:45:57Z</dcterms:created>
  <dcterms:modified xsi:type="dcterms:W3CDTF">2024-09-21T20:45:59Z</dcterms:modified>
</cp:coreProperties>
</file>