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75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A6302-D74A-4723-9D60-82289C483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CE9879-56C1-444B-B82D-7277D242C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E6271-D0E0-4AC9-8294-4F9DD679B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86557-341A-4C4F-8C42-99AF4D403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B5DC4-ABFE-4BF9-BFB9-E586D1627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4A282-CCE2-4833-934B-E5035F1EC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4B99B2-36C4-428E-A343-98638FE48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F1D26-F1E0-41DC-8321-C2F79F549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921D7-79D9-4ECA-8ABD-71E9E5A2C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8739D-A399-403C-83C8-0D856FF18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2E307-D400-4F21-8A3D-12B526B92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747" r:id="rId2"/>
    <p:sldLayoutId id="2147494748" r:id="rId3"/>
    <p:sldLayoutId id="2147494749" r:id="rId4"/>
    <p:sldLayoutId id="2147494750" r:id="rId5"/>
    <p:sldLayoutId id="2147494751" r:id="rId6"/>
    <p:sldLayoutId id="2147494752" r:id="rId7"/>
    <p:sldLayoutId id="2147494753" r:id="rId8"/>
    <p:sldLayoutId id="2147494754" r:id="rId9"/>
    <p:sldLayoutId id="2147494755" r:id="rId10"/>
    <p:sldLayoutId id="214749475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5110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压水堆核电站的厂房布置及安全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压水堆核电站的厂房布置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压水堆核电站的安全措施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压水堆核电站的安全运行管理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压水堆核电站的辐射防护与控制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压水堆核电站的事故应对与处理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压水堆核电站的厂房布置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核岛的布置</a:t>
            </a:r>
            <a:endParaRPr lang="zh-CN" altLang="en-US"/>
          </a:p>
        </p:txBody>
      </p:sp>
      <p:sp>
        <p:nvSpPr>
          <p:cNvPr id="104916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核岛的主要功能是容纳反应堆压力容器、反应堆控制系统等核心设备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核岛是压水堆核电站中反应堆厂房和辅助设施的统称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核岛厂房通常分为安全壳厂房和反应堆厂房两个部分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安全壳厂房是反应堆厂房的外部保护结构，能够承受事故发生时的极端情况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常规岛的布置</a:t>
            </a:r>
            <a:endParaRPr lang="zh-CN" altLang="en-US"/>
          </a:p>
        </p:txBody>
      </p:sp>
      <p:sp>
        <p:nvSpPr>
          <p:cNvPr id="1049238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常规岛是压水堆核电站的重要组成部分，主要包括汽轮机厂房、发电机厂房和化学水处理厂房等设施。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汽轮机厂房是常规岛的主要厂房，内部安装有汽轮机、发电机和凝汽器等设备。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发电机厂房位于汽轮机厂房的旁边，内部安装有发电机和变压器等电气设备。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化学水处理厂房负责处理核电站所需的各种化学物质，保证核电站的正常运行。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辅助系统的布置</a:t>
            </a:r>
            <a:endParaRPr lang="zh-CN" altLang="en-US"/>
          </a:p>
        </p:txBody>
      </p:sp>
      <p:sp>
        <p:nvSpPr>
          <p:cNvPr id="1049320" name="正文"/>
          <p:cNvSpPr txBox="1"/>
          <p:nvPr>
            <p:custDataLst>
              <p:tags r:id="rId2"/>
            </p:custDataLst>
          </p:nvPr>
        </p:nvSpPr>
        <p:spPr>
          <a:xfrm>
            <a:off x="2289796" y="1319530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辅助系统的作用：支持核电站正常运行，提供必要的服务和功能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3"/>
            </p:custDataLst>
          </p:nvPr>
        </p:nvSpPr>
        <p:spPr>
          <a:xfrm>
            <a:off x="2289796" y="2627738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辅助系统的组成：包括化学水处理系统、设备冷却水系统、三废处理系统等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4"/>
            </p:custDataLst>
          </p:nvPr>
        </p:nvSpPr>
        <p:spPr>
          <a:xfrm>
            <a:off x="2289796" y="3935945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辅助系统的布置原则：安全、可靠、高效和经济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正文"/>
          <p:cNvSpPr txBox="1"/>
          <p:nvPr>
            <p:custDataLst>
              <p:tags r:id="rId5"/>
            </p:custDataLst>
          </p:nvPr>
        </p:nvSpPr>
        <p:spPr>
          <a:xfrm>
            <a:off x="2289796" y="5244153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辅助系统布置的具体要求：合理规划各系统的位置，确保相互之间的连接顺畅，方便操作和维护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厂区的平面布置</a:t>
            </a:r>
            <a:endParaRPr lang="zh-CN" altLang="en-US"/>
          </a:p>
        </p:txBody>
      </p:sp>
      <p:sp>
        <p:nvSpPr>
          <p:cNvPr id="10493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反应堆厂房：放置反应堆压力容器和控制系统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辅助厂房：放置辅助系统设备和支持设施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燃料厂房：储存和处理核燃料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泵站：提供冷却水和其他流体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6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压水堆核电站的安全措施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反应堆安全壳</a:t>
            </a:r>
            <a:endParaRPr lang="zh-CN" altLang="en-US"/>
          </a:p>
        </p:txBody>
      </p:sp>
      <p:sp>
        <p:nvSpPr>
          <p:cNvPr id="10495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6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定义：反应堆安全壳是压水堆核电站中的重要设施，用于容纳和保护反应堆核心，防止放射性物质外泄。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功能：在发生事故时，安全壳能够承受极端情况下的压力和温度，确保放射性物质不会对环境和人类造成危害。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8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结构：安全壳通常采用预应力混凝土结构，具有厚重的墙壁和坚固的屋顶，能够承受地震和飞射物的冲击。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0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安全措施：除了安全壳本身的结构设计外，核电站还采取了一系列安全措施，如定期检测、紧急停堆、安全壳隔离等，确保核电站的安全运行。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反应堆冷却剂系统</a:t>
            </a:r>
            <a:endParaRPr lang="zh-CN" altLang="en-US"/>
          </a:p>
        </p:txBody>
      </p:sp>
      <p:sp>
        <p:nvSpPr>
          <p:cNvPr id="1049626" name="正文"/>
          <p:cNvSpPr txBox="1"/>
          <p:nvPr>
            <p:custDataLst>
              <p:tags r:id="rId2"/>
            </p:custDataLst>
          </p:nvPr>
        </p:nvSpPr>
        <p:spPr>
          <a:xfrm>
            <a:off x="2289796" y="1319530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作用：为反应堆提供冷却水，带走热量并传输至蒸汽发生器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正文"/>
          <p:cNvSpPr txBox="1"/>
          <p:nvPr>
            <p:custDataLst>
              <p:tags r:id="rId3"/>
            </p:custDataLst>
          </p:nvPr>
        </p:nvSpPr>
        <p:spPr>
          <a:xfrm>
            <a:off x="2289796" y="2627738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组成：反应堆冷却剂泵、管道、热交换器等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正文"/>
          <p:cNvSpPr txBox="1"/>
          <p:nvPr>
            <p:custDataLst>
              <p:tags r:id="rId4"/>
            </p:custDataLst>
          </p:nvPr>
        </p:nvSpPr>
        <p:spPr>
          <a:xfrm>
            <a:off x="2289796" y="3935945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安全特性：采用高可靠性设计和多重冗余措施，确保冷却剂的流动和热交换的可靠性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正文"/>
          <p:cNvSpPr txBox="1"/>
          <p:nvPr>
            <p:custDataLst>
              <p:tags r:id="rId5"/>
            </p:custDataLst>
          </p:nvPr>
        </p:nvSpPr>
        <p:spPr>
          <a:xfrm>
            <a:off x="2289796" y="5244153"/>
            <a:ext cx="7606058" cy="10055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应急情况下的操作：在事故情况下，可快速启动备用泵和切换至安全模式，确保冷却剂的持续流动和热量有效导出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安全注入系统</a:t>
            </a:r>
            <a:endParaRPr lang="zh-CN" altLang="en-US"/>
          </a:p>
        </p:txBody>
      </p:sp>
      <p:sp>
        <p:nvSpPr>
          <p:cNvPr id="1049692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工作原理：当反应堆冷却剂系统发生失水事故时，安全注入系统会自动启动，通过注射冷却剂来重新建立反应堆冷却剂系统的循环，防止堆芯过热并导出堆芯余热。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定义：安全注入系统是压水堆核电站中的重要安全措施之一，用于在反应堆冷却剂系统失水事故时向反应堆注入冷却剂，以控制反应堆状态并导出堆芯余热。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主要组成：安全注入系统通常由高压安注系统和低压安注系统组成，分别在不同的工况下启动并发挥作用。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重要性：安全注入系统对于保障压水堆核电站的安全运行至关重要，能够在事故发生时迅速有效地控制反应堆状态并导出堆芯余热，防止核事故的发生。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安全壳隔离系统</a:t>
            </a:r>
            <a:endParaRPr lang="zh-CN" altLang="en-US"/>
          </a:p>
        </p:txBody>
      </p:sp>
      <p:sp>
        <p:nvSpPr>
          <p:cNvPr id="1049782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定义：安全壳是压水堆核电站中的重要组成部分，用于在发生事故时隔离反应堆和放射性物质，防止其对环境和人员造成危害。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功能：安全壳的主要功能是承受来自反应堆的压力和热量，并确保在极端情况下，如反应堆熔毁或严重事故时，放射性物质不会泄漏到环境中。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4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8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结构：安全壳通常由预应力混凝土或钢衬里构成，具有足够的强度和厚度来承受极端压力和热量。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2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4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隔离措施：安全壳的隔离措施包括多个安全壳隔离阀、隔离阀盖、密封件等，以确保在事故发生时，安全壳能够迅速有效地关闭和密封，防止放射性物质泄漏。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6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86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压水堆核电站的安全运行管理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https://d.book118.com/328115110052006027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压水堆核电站的厂房布置及安全</vt:lpstr>
      <vt:lpstr>目录</vt:lpstr>
      <vt:lpstr>添加章节标题</vt:lpstr>
      <vt:lpstr>压水堆核电站的厂房布置</vt:lpstr>
      <vt:lpstr>核岛的布置</vt:lpstr>
      <vt:lpstr>常规岛的布置</vt:lpstr>
      <vt:lpstr>辅助系统的布置</vt:lpstr>
      <vt:lpstr>厂区的平面布置</vt:lpstr>
      <vt:lpstr>压水堆核电站的安全措施</vt:lpstr>
      <vt:lpstr>反应堆安全壳</vt:lpstr>
      <vt:lpstr>反应堆冷却剂系统</vt:lpstr>
      <vt:lpstr>安全注入系统</vt:lpstr>
      <vt:lpstr>安全壳隔离系统</vt:lpstr>
      <vt:lpstr>压水堆核电站的安全运行管理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2024-09-05T05:49:15.051</cp:lastPrinted>
  <dcterms:created xsi:type="dcterms:W3CDTF">2024-09-04T21:49:15Z</dcterms:created>
  <dcterms:modified xsi:type="dcterms:W3CDTF">2024-09-04T21:49:17Z</dcterms:modified>
</cp:coreProperties>
</file>